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9" r:id="rId8"/>
    <p:sldId id="270" r:id="rId9"/>
    <p:sldId id="271" r:id="rId10"/>
    <p:sldId id="272" r:id="rId11"/>
    <p:sldId id="273" r:id="rId12"/>
    <p:sldId id="262" r:id="rId13"/>
    <p:sldId id="274" r:id="rId14"/>
    <p:sldId id="267" r:id="rId15"/>
  </p:sldIdLst>
  <p:sldSz cx="12192000" cy="6858000"/>
  <p:notesSz cx="6858000" cy="9144000"/>
  <p:embeddedFontLst>
    <p:embeddedFont>
      <p:font typeface="方正粗黑宋简体" panose="02010600030101010101" charset="-122"/>
      <p:regular r:id="rId17"/>
    </p:embeddedFont>
    <p:embeddedFont>
      <p:font typeface="Calibri" panose="020F0502020204030204" pitchFamily="34" charset="0"/>
      <p:regular r:id="rId18"/>
      <p:bold r:id="rId19"/>
      <p:italic r:id="rId20"/>
      <p:boldItalic r:id="rId21"/>
    </p:embeddedFont>
    <p:embeddedFont>
      <p:font typeface="微软雅黑" panose="020B0503020204020204" pitchFamily="34" charset="-122"/>
      <p:regular r:id="rId22"/>
      <p:bold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097" initials="1"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00000"/>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0" d="100"/>
          <a:sy n="70" d="100"/>
        </p:scale>
        <p:origin x="489"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073947-0976-43BE-A74B-0837FB2E8B80}"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ED091D72-33B6-47E1-BA81-94AF771E12C2}">
      <dgm:prSet phldrT="[文本]"/>
      <dgm:spPr/>
      <dgm:t>
        <a:bodyPr/>
        <a:lstStyle/>
        <a:p>
          <a:r>
            <a:rPr lang="zh-CN" altLang="en-US" dirty="0"/>
            <a:t>动作质量评估方法</a:t>
          </a:r>
        </a:p>
      </dgm:t>
    </dgm:pt>
    <dgm:pt modelId="{54F38D3E-4F5C-417A-B2F1-8355356F4A58}" type="parTrans" cxnId="{8A6300BC-9836-4B10-8B23-667FD58C5905}">
      <dgm:prSet/>
      <dgm:spPr/>
      <dgm:t>
        <a:bodyPr/>
        <a:lstStyle/>
        <a:p>
          <a:endParaRPr lang="zh-CN" altLang="en-US"/>
        </a:p>
      </dgm:t>
    </dgm:pt>
    <dgm:pt modelId="{B69EB49A-EA8E-4459-918D-60CA642DF40D}" type="sibTrans" cxnId="{8A6300BC-9836-4B10-8B23-667FD58C5905}">
      <dgm:prSet/>
      <dgm:spPr/>
      <dgm:t>
        <a:bodyPr/>
        <a:lstStyle/>
        <a:p>
          <a:endParaRPr lang="zh-CN" altLang="en-US"/>
        </a:p>
      </dgm:t>
    </dgm:pt>
    <dgm:pt modelId="{0C4483F7-182F-4B3D-B75D-3ED9BDD60F81}">
      <dgm:prSet phldrT="[文本]"/>
      <dgm:spPr/>
      <dgm:t>
        <a:bodyPr/>
        <a:lstStyle/>
        <a:p>
          <a:r>
            <a:rPr lang="zh-CN" altLang="en-US" dirty="0"/>
            <a:t>以质量分数为评估结果</a:t>
          </a:r>
        </a:p>
      </dgm:t>
    </dgm:pt>
    <dgm:pt modelId="{7CF6CDDD-4F66-46C0-8136-3C09E03D02B6}" type="parTrans" cxnId="{91FD97CE-3574-486E-B47D-E7F7A0418F8F}">
      <dgm:prSet/>
      <dgm:spPr/>
      <dgm:t>
        <a:bodyPr/>
        <a:lstStyle/>
        <a:p>
          <a:endParaRPr lang="zh-CN" altLang="en-US"/>
        </a:p>
      </dgm:t>
    </dgm:pt>
    <dgm:pt modelId="{DE2E1D70-C1B0-4793-ABF5-C9D3FF50B1B4}" type="sibTrans" cxnId="{91FD97CE-3574-486E-B47D-E7F7A0418F8F}">
      <dgm:prSet/>
      <dgm:spPr/>
      <dgm:t>
        <a:bodyPr/>
        <a:lstStyle/>
        <a:p>
          <a:endParaRPr lang="zh-CN" altLang="en-US"/>
        </a:p>
      </dgm:t>
    </dgm:pt>
    <dgm:pt modelId="{11B9047D-E2E6-49E8-875C-F9AD73D9B070}">
      <dgm:prSet phldrT="[文本]"/>
      <dgm:spPr/>
      <dgm:t>
        <a:bodyPr/>
        <a:lstStyle/>
        <a:p>
          <a:r>
            <a:rPr lang="zh-CN" altLang="en-US" dirty="0"/>
            <a:t>以等级类别为评估结果</a:t>
          </a:r>
        </a:p>
      </dgm:t>
    </dgm:pt>
    <dgm:pt modelId="{146A847B-F90A-4A07-84AA-26293A7E3688}" type="parTrans" cxnId="{0CE4B4E6-6B24-4F0F-81AE-5117D84C575B}">
      <dgm:prSet/>
      <dgm:spPr/>
      <dgm:t>
        <a:bodyPr/>
        <a:lstStyle/>
        <a:p>
          <a:endParaRPr lang="zh-CN" altLang="en-US"/>
        </a:p>
      </dgm:t>
    </dgm:pt>
    <dgm:pt modelId="{2F81E62B-9A49-49C3-BBBE-F8EC3775B49D}" type="sibTrans" cxnId="{0CE4B4E6-6B24-4F0F-81AE-5117D84C575B}">
      <dgm:prSet/>
      <dgm:spPr/>
      <dgm:t>
        <a:bodyPr/>
        <a:lstStyle/>
        <a:p>
          <a:endParaRPr lang="zh-CN" altLang="en-US"/>
        </a:p>
      </dgm:t>
    </dgm:pt>
    <dgm:pt modelId="{E14D1972-498D-4A06-BDE4-3D901745A039}">
      <dgm:prSet phldrT="[文本]"/>
      <dgm:spPr/>
      <dgm:t>
        <a:bodyPr/>
        <a:lstStyle/>
        <a:p>
          <a:r>
            <a:rPr lang="zh-CN" altLang="en-US" dirty="0"/>
            <a:t>以质量等级排序为评估结果</a:t>
          </a:r>
        </a:p>
      </dgm:t>
    </dgm:pt>
    <dgm:pt modelId="{058D2371-9414-476E-830B-1173B27C5E79}" type="parTrans" cxnId="{BA5B65EB-060E-4B6A-8353-6E86A9B4666E}">
      <dgm:prSet/>
      <dgm:spPr/>
      <dgm:t>
        <a:bodyPr/>
        <a:lstStyle/>
        <a:p>
          <a:endParaRPr lang="zh-CN" altLang="en-US"/>
        </a:p>
      </dgm:t>
    </dgm:pt>
    <dgm:pt modelId="{B51EA6AA-6444-414F-8D70-B1FAC9E89585}" type="sibTrans" cxnId="{BA5B65EB-060E-4B6A-8353-6E86A9B4666E}">
      <dgm:prSet/>
      <dgm:spPr/>
      <dgm:t>
        <a:bodyPr/>
        <a:lstStyle/>
        <a:p>
          <a:endParaRPr lang="zh-CN" altLang="en-US"/>
        </a:p>
      </dgm:t>
    </dgm:pt>
    <dgm:pt modelId="{93BB0A5F-0B2D-417C-9670-3EB137CC7865}">
      <dgm:prSet custT="1"/>
      <dgm:spPr/>
      <dgm:t>
        <a:bodyPr/>
        <a:lstStyle/>
        <a:p>
          <a:r>
            <a:rPr lang="en-US" altLang="zh-CN" sz="1600" dirty="0"/>
            <a:t>  </a:t>
          </a:r>
          <a:r>
            <a:rPr lang="zh-CN" altLang="en-US" sz="1600" dirty="0"/>
            <a:t>这一类方法主要采用回归预测。利用卷积网络提取视频中时空特征，然后对视频片段之间的序列关系进行建模，形成视频级别的特征表示。在以此为输入，训练出用于评分估计的函数，最终得到视频中动作具体分数</a:t>
          </a:r>
        </a:p>
      </dgm:t>
    </dgm:pt>
    <dgm:pt modelId="{3D60ADFA-C178-4A21-A6A0-66C7DE905C37}" type="parTrans" cxnId="{4EAACA39-A323-4E9C-BD73-A1CA8198E20A}">
      <dgm:prSet/>
      <dgm:spPr/>
      <dgm:t>
        <a:bodyPr/>
        <a:lstStyle/>
        <a:p>
          <a:endParaRPr lang="zh-CN" altLang="en-US"/>
        </a:p>
      </dgm:t>
    </dgm:pt>
    <dgm:pt modelId="{410F5C4A-12AC-4D16-863B-AED8709C3C10}" type="sibTrans" cxnId="{4EAACA39-A323-4E9C-BD73-A1CA8198E20A}">
      <dgm:prSet/>
      <dgm:spPr/>
      <dgm:t>
        <a:bodyPr/>
        <a:lstStyle/>
        <a:p>
          <a:endParaRPr lang="zh-CN" altLang="en-US"/>
        </a:p>
      </dgm:t>
    </dgm:pt>
    <dgm:pt modelId="{A5704400-A7BF-4065-BD8C-BD24930BAC2D}">
      <dgm:prSet custT="1"/>
      <dgm:spPr/>
      <dgm:t>
        <a:bodyPr/>
        <a:lstStyle/>
        <a:p>
          <a:r>
            <a:rPr lang="en-US" altLang="zh-CN" sz="2500" dirty="0"/>
            <a:t> </a:t>
          </a:r>
          <a:r>
            <a:rPr lang="zh-CN" altLang="en-US" sz="1600" dirty="0"/>
            <a:t>这一类方法将动作质量划分为多个水平等级</a:t>
          </a:r>
        </a:p>
      </dgm:t>
    </dgm:pt>
    <dgm:pt modelId="{ECC0B4FB-EE25-4F32-9035-AC48FF0A4323}" type="parTrans" cxnId="{5D4EBE2A-D464-481A-8257-4E8D22EFD926}">
      <dgm:prSet/>
      <dgm:spPr/>
      <dgm:t>
        <a:bodyPr/>
        <a:lstStyle/>
        <a:p>
          <a:endParaRPr lang="zh-CN" altLang="en-US"/>
        </a:p>
      </dgm:t>
    </dgm:pt>
    <dgm:pt modelId="{D02471A6-7253-411C-992A-D11EBDDD535C}" type="sibTrans" cxnId="{5D4EBE2A-D464-481A-8257-4E8D22EFD926}">
      <dgm:prSet/>
      <dgm:spPr/>
      <dgm:t>
        <a:bodyPr/>
        <a:lstStyle/>
        <a:p>
          <a:endParaRPr lang="zh-CN" altLang="en-US"/>
        </a:p>
      </dgm:t>
    </dgm:pt>
    <dgm:pt modelId="{0CBC4FF7-0C2E-4839-B6C6-F0FF890B7100}">
      <dgm:prSet custT="1"/>
      <dgm:spPr/>
      <dgm:t>
        <a:bodyPr/>
        <a:lstStyle/>
        <a:p>
          <a:r>
            <a:rPr lang="en-US" altLang="zh-CN" sz="2500" dirty="0"/>
            <a:t> </a:t>
          </a:r>
          <a:r>
            <a:rPr lang="zh-CN" altLang="en-US" sz="1600" dirty="0"/>
            <a:t>此类方法将等级排序作为评估动作质量的方式，</a:t>
          </a:r>
          <a:r>
            <a:rPr lang="zh-CN" altLang="en-US" sz="1600" b="0" i="0" dirty="0"/>
            <a:t>不进行具体的质量分数预测和等级分类，而是以视频中动作质量排序作为目标，对比视频中动作的质量优劣</a:t>
          </a:r>
          <a:br>
            <a:rPr lang="zh-CN" altLang="en-US" sz="1600" dirty="0"/>
          </a:br>
          <a:endParaRPr lang="zh-CN" altLang="en-US" sz="1600" dirty="0"/>
        </a:p>
      </dgm:t>
    </dgm:pt>
    <dgm:pt modelId="{60EBF487-9236-43D8-9691-1A68CC538681}" type="parTrans" cxnId="{64166FA7-DA10-45E3-80E4-FB13CFA4D0CD}">
      <dgm:prSet/>
      <dgm:spPr/>
      <dgm:t>
        <a:bodyPr/>
        <a:lstStyle/>
        <a:p>
          <a:endParaRPr lang="zh-CN" altLang="en-US"/>
        </a:p>
      </dgm:t>
    </dgm:pt>
    <dgm:pt modelId="{A88AFE3B-EDD0-45D2-A7DE-52C164193BB3}" type="sibTrans" cxnId="{64166FA7-DA10-45E3-80E4-FB13CFA4D0CD}">
      <dgm:prSet/>
      <dgm:spPr/>
      <dgm:t>
        <a:bodyPr/>
        <a:lstStyle/>
        <a:p>
          <a:endParaRPr lang="zh-CN" altLang="en-US"/>
        </a:p>
      </dgm:t>
    </dgm:pt>
    <dgm:pt modelId="{679705D3-4C57-4521-A91F-51ED54D64087}" type="pres">
      <dgm:prSet presAssocID="{8B073947-0976-43BE-A74B-0837FB2E8B80}" presName="Name0" presStyleCnt="0">
        <dgm:presLayoutVars>
          <dgm:chPref val="1"/>
          <dgm:dir/>
          <dgm:animOne val="branch"/>
          <dgm:animLvl val="lvl"/>
          <dgm:resizeHandles val="exact"/>
        </dgm:presLayoutVars>
      </dgm:prSet>
      <dgm:spPr/>
    </dgm:pt>
    <dgm:pt modelId="{028312AC-43D6-4E62-A170-8FD7C498654E}" type="pres">
      <dgm:prSet presAssocID="{ED091D72-33B6-47E1-BA81-94AF771E12C2}" presName="root1" presStyleCnt="0"/>
      <dgm:spPr/>
    </dgm:pt>
    <dgm:pt modelId="{C5574AFB-2BBB-4ECE-9526-9714DF4F85E6}" type="pres">
      <dgm:prSet presAssocID="{ED091D72-33B6-47E1-BA81-94AF771E12C2}" presName="LevelOneTextNode" presStyleLbl="node0" presStyleIdx="0" presStyleCnt="1" custScaleX="54158" custScaleY="87375">
        <dgm:presLayoutVars>
          <dgm:chPref val="3"/>
        </dgm:presLayoutVars>
      </dgm:prSet>
      <dgm:spPr/>
    </dgm:pt>
    <dgm:pt modelId="{29AEF6AB-8AA0-4805-AEB6-F0C4786C72A1}" type="pres">
      <dgm:prSet presAssocID="{ED091D72-33B6-47E1-BA81-94AF771E12C2}" presName="level2hierChild" presStyleCnt="0"/>
      <dgm:spPr/>
    </dgm:pt>
    <dgm:pt modelId="{00B73783-2A0F-45D2-91E8-AB8F8A527F0C}" type="pres">
      <dgm:prSet presAssocID="{7CF6CDDD-4F66-46C0-8136-3C09E03D02B6}" presName="conn2-1" presStyleLbl="parChTrans1D2" presStyleIdx="0" presStyleCnt="3"/>
      <dgm:spPr/>
    </dgm:pt>
    <dgm:pt modelId="{4E3E9661-9909-424E-BBA3-DF480B11F348}" type="pres">
      <dgm:prSet presAssocID="{7CF6CDDD-4F66-46C0-8136-3C09E03D02B6}" presName="connTx" presStyleLbl="parChTrans1D2" presStyleIdx="0" presStyleCnt="3"/>
      <dgm:spPr/>
    </dgm:pt>
    <dgm:pt modelId="{BA22739C-E36C-4995-8C9E-BB9228652FB8}" type="pres">
      <dgm:prSet presAssocID="{0C4483F7-182F-4B3D-B75D-3ED9BDD60F81}" presName="root2" presStyleCnt="0"/>
      <dgm:spPr/>
    </dgm:pt>
    <dgm:pt modelId="{5573AE3E-4EA6-4F76-84AF-A8460C1BA1B2}" type="pres">
      <dgm:prSet presAssocID="{0C4483F7-182F-4B3D-B75D-3ED9BDD60F81}" presName="LevelTwoTextNode" presStyleLbl="node2" presStyleIdx="0" presStyleCnt="3">
        <dgm:presLayoutVars>
          <dgm:chPref val="3"/>
        </dgm:presLayoutVars>
      </dgm:prSet>
      <dgm:spPr/>
    </dgm:pt>
    <dgm:pt modelId="{01B7D751-C9A8-42CA-AB02-1A072C9A7F97}" type="pres">
      <dgm:prSet presAssocID="{0C4483F7-182F-4B3D-B75D-3ED9BDD60F81}" presName="level3hierChild" presStyleCnt="0"/>
      <dgm:spPr/>
    </dgm:pt>
    <dgm:pt modelId="{88219DD4-E332-448C-8412-7B43AD1C3B58}" type="pres">
      <dgm:prSet presAssocID="{3D60ADFA-C178-4A21-A6A0-66C7DE905C37}" presName="conn2-1" presStyleLbl="parChTrans1D3" presStyleIdx="0" presStyleCnt="3"/>
      <dgm:spPr/>
    </dgm:pt>
    <dgm:pt modelId="{90A42FBF-07E0-4AD4-8A4F-544589492791}" type="pres">
      <dgm:prSet presAssocID="{3D60ADFA-C178-4A21-A6A0-66C7DE905C37}" presName="connTx" presStyleLbl="parChTrans1D3" presStyleIdx="0" presStyleCnt="3"/>
      <dgm:spPr/>
    </dgm:pt>
    <dgm:pt modelId="{C86D0B01-AC02-4A94-8016-66E014AEBB37}" type="pres">
      <dgm:prSet presAssocID="{93BB0A5F-0B2D-417C-9670-3EB137CC7865}" presName="root2" presStyleCnt="0"/>
      <dgm:spPr/>
    </dgm:pt>
    <dgm:pt modelId="{E25FC740-8BED-4161-80C2-EC78CD204170}" type="pres">
      <dgm:prSet presAssocID="{93BB0A5F-0B2D-417C-9670-3EB137CC7865}" presName="LevelTwoTextNode" presStyleLbl="node3" presStyleIdx="0" presStyleCnt="3" custScaleX="150337" custScaleY="155679">
        <dgm:presLayoutVars>
          <dgm:chPref val="3"/>
        </dgm:presLayoutVars>
      </dgm:prSet>
      <dgm:spPr/>
    </dgm:pt>
    <dgm:pt modelId="{6D062C71-E2AC-4B9A-9DDE-14E1713DE3C9}" type="pres">
      <dgm:prSet presAssocID="{93BB0A5F-0B2D-417C-9670-3EB137CC7865}" presName="level3hierChild" presStyleCnt="0"/>
      <dgm:spPr/>
    </dgm:pt>
    <dgm:pt modelId="{0224A686-CD76-43B1-A509-BA69A5DC1EE9}" type="pres">
      <dgm:prSet presAssocID="{146A847B-F90A-4A07-84AA-26293A7E3688}" presName="conn2-1" presStyleLbl="parChTrans1D2" presStyleIdx="1" presStyleCnt="3"/>
      <dgm:spPr/>
    </dgm:pt>
    <dgm:pt modelId="{0C98EBFD-A025-46BB-9BD0-805D2B2C9AD2}" type="pres">
      <dgm:prSet presAssocID="{146A847B-F90A-4A07-84AA-26293A7E3688}" presName="connTx" presStyleLbl="parChTrans1D2" presStyleIdx="1" presStyleCnt="3"/>
      <dgm:spPr/>
    </dgm:pt>
    <dgm:pt modelId="{2EBA563C-6E39-460A-901C-5E59C953715B}" type="pres">
      <dgm:prSet presAssocID="{11B9047D-E2E6-49E8-875C-F9AD73D9B070}" presName="root2" presStyleCnt="0"/>
      <dgm:spPr/>
    </dgm:pt>
    <dgm:pt modelId="{048BD9B7-D919-4F1F-8FDF-2506FED9118F}" type="pres">
      <dgm:prSet presAssocID="{11B9047D-E2E6-49E8-875C-F9AD73D9B070}" presName="LevelTwoTextNode" presStyleLbl="node2" presStyleIdx="1" presStyleCnt="3">
        <dgm:presLayoutVars>
          <dgm:chPref val="3"/>
        </dgm:presLayoutVars>
      </dgm:prSet>
      <dgm:spPr/>
    </dgm:pt>
    <dgm:pt modelId="{9042F4FB-0836-4059-8F22-C4FCEAA8EE4C}" type="pres">
      <dgm:prSet presAssocID="{11B9047D-E2E6-49E8-875C-F9AD73D9B070}" presName="level3hierChild" presStyleCnt="0"/>
      <dgm:spPr/>
    </dgm:pt>
    <dgm:pt modelId="{28A9A5BB-0B0B-461E-824B-237F53382722}" type="pres">
      <dgm:prSet presAssocID="{ECC0B4FB-EE25-4F32-9035-AC48FF0A4323}" presName="conn2-1" presStyleLbl="parChTrans1D3" presStyleIdx="1" presStyleCnt="3"/>
      <dgm:spPr/>
    </dgm:pt>
    <dgm:pt modelId="{86F8BA32-2024-4EC1-AC12-132FDE87C6DA}" type="pres">
      <dgm:prSet presAssocID="{ECC0B4FB-EE25-4F32-9035-AC48FF0A4323}" presName="connTx" presStyleLbl="parChTrans1D3" presStyleIdx="1" presStyleCnt="3"/>
      <dgm:spPr/>
    </dgm:pt>
    <dgm:pt modelId="{82930619-47F9-49C5-B358-DAAEA2F03F61}" type="pres">
      <dgm:prSet presAssocID="{A5704400-A7BF-4065-BD8C-BD24930BAC2D}" presName="root2" presStyleCnt="0"/>
      <dgm:spPr/>
    </dgm:pt>
    <dgm:pt modelId="{18E57809-C8F8-4CEB-882B-5D3B79C6165C}" type="pres">
      <dgm:prSet presAssocID="{A5704400-A7BF-4065-BD8C-BD24930BAC2D}" presName="LevelTwoTextNode" presStyleLbl="node3" presStyleIdx="1" presStyleCnt="3">
        <dgm:presLayoutVars>
          <dgm:chPref val="3"/>
        </dgm:presLayoutVars>
      </dgm:prSet>
      <dgm:spPr/>
    </dgm:pt>
    <dgm:pt modelId="{4BDFAE3A-D75C-4E54-948F-104F4DCCC69F}" type="pres">
      <dgm:prSet presAssocID="{A5704400-A7BF-4065-BD8C-BD24930BAC2D}" presName="level3hierChild" presStyleCnt="0"/>
      <dgm:spPr/>
    </dgm:pt>
    <dgm:pt modelId="{1DD0CBC6-2C4C-4FCF-8562-F725EF772599}" type="pres">
      <dgm:prSet presAssocID="{058D2371-9414-476E-830B-1173B27C5E79}" presName="conn2-1" presStyleLbl="parChTrans1D2" presStyleIdx="2" presStyleCnt="3"/>
      <dgm:spPr/>
    </dgm:pt>
    <dgm:pt modelId="{F6A87BD5-600B-4F58-B547-C6398BE9CC1F}" type="pres">
      <dgm:prSet presAssocID="{058D2371-9414-476E-830B-1173B27C5E79}" presName="connTx" presStyleLbl="parChTrans1D2" presStyleIdx="2" presStyleCnt="3"/>
      <dgm:spPr/>
    </dgm:pt>
    <dgm:pt modelId="{D9A262C5-5058-448D-9B34-0FD9FB520B5D}" type="pres">
      <dgm:prSet presAssocID="{E14D1972-498D-4A06-BDE4-3D901745A039}" presName="root2" presStyleCnt="0"/>
      <dgm:spPr/>
    </dgm:pt>
    <dgm:pt modelId="{0F95E4E8-2119-4DE3-9489-A32E0BE0F9FC}" type="pres">
      <dgm:prSet presAssocID="{E14D1972-498D-4A06-BDE4-3D901745A039}" presName="LevelTwoTextNode" presStyleLbl="node2" presStyleIdx="2" presStyleCnt="3">
        <dgm:presLayoutVars>
          <dgm:chPref val="3"/>
        </dgm:presLayoutVars>
      </dgm:prSet>
      <dgm:spPr/>
    </dgm:pt>
    <dgm:pt modelId="{3421DFC6-CBA1-4A5B-A455-ED1A58B7B82E}" type="pres">
      <dgm:prSet presAssocID="{E14D1972-498D-4A06-BDE4-3D901745A039}" presName="level3hierChild" presStyleCnt="0"/>
      <dgm:spPr/>
    </dgm:pt>
    <dgm:pt modelId="{45B0AE72-3FA8-41E2-9759-E340D71E684E}" type="pres">
      <dgm:prSet presAssocID="{60EBF487-9236-43D8-9691-1A68CC538681}" presName="conn2-1" presStyleLbl="parChTrans1D3" presStyleIdx="2" presStyleCnt="3"/>
      <dgm:spPr/>
    </dgm:pt>
    <dgm:pt modelId="{8CD80AF3-F292-482E-8AEE-10484691C50C}" type="pres">
      <dgm:prSet presAssocID="{60EBF487-9236-43D8-9691-1A68CC538681}" presName="connTx" presStyleLbl="parChTrans1D3" presStyleIdx="2" presStyleCnt="3"/>
      <dgm:spPr/>
    </dgm:pt>
    <dgm:pt modelId="{D8442855-89D4-45E5-8B9C-14A9E448C9A2}" type="pres">
      <dgm:prSet presAssocID="{0CBC4FF7-0C2E-4839-B6C6-F0FF890B7100}" presName="root2" presStyleCnt="0"/>
      <dgm:spPr/>
    </dgm:pt>
    <dgm:pt modelId="{3EDE1A6B-452B-4285-807A-25EB3B7F6C27}" type="pres">
      <dgm:prSet presAssocID="{0CBC4FF7-0C2E-4839-B6C6-F0FF890B7100}" presName="LevelTwoTextNode" presStyleLbl="node3" presStyleIdx="2" presStyleCnt="3" custScaleX="183558" custScaleY="119069">
        <dgm:presLayoutVars>
          <dgm:chPref val="3"/>
        </dgm:presLayoutVars>
      </dgm:prSet>
      <dgm:spPr/>
    </dgm:pt>
    <dgm:pt modelId="{F93A744F-D430-4094-87C5-0EBF506750BD}" type="pres">
      <dgm:prSet presAssocID="{0CBC4FF7-0C2E-4839-B6C6-F0FF890B7100}" presName="level3hierChild" presStyleCnt="0"/>
      <dgm:spPr/>
    </dgm:pt>
  </dgm:ptLst>
  <dgm:cxnLst>
    <dgm:cxn modelId="{08FC0C19-6634-469E-AF16-928576FD8A56}" type="presOf" srcId="{A5704400-A7BF-4065-BD8C-BD24930BAC2D}" destId="{18E57809-C8F8-4CEB-882B-5D3B79C6165C}" srcOrd="0" destOrd="0" presId="urn:microsoft.com/office/officeart/2008/layout/HorizontalMultiLevelHierarchy"/>
    <dgm:cxn modelId="{5D4EBE2A-D464-481A-8257-4E8D22EFD926}" srcId="{11B9047D-E2E6-49E8-875C-F9AD73D9B070}" destId="{A5704400-A7BF-4065-BD8C-BD24930BAC2D}" srcOrd="0" destOrd="0" parTransId="{ECC0B4FB-EE25-4F32-9035-AC48FF0A4323}" sibTransId="{D02471A6-7253-411C-992A-D11EBDDD535C}"/>
    <dgm:cxn modelId="{0CDBCA2A-6CAB-4D58-A2A4-4351D831E408}" type="presOf" srcId="{93BB0A5F-0B2D-417C-9670-3EB137CC7865}" destId="{E25FC740-8BED-4161-80C2-EC78CD204170}" srcOrd="0" destOrd="0" presId="urn:microsoft.com/office/officeart/2008/layout/HorizontalMultiLevelHierarchy"/>
    <dgm:cxn modelId="{9E629E2C-EBC1-462B-931B-25937661FB31}" type="presOf" srcId="{0C4483F7-182F-4B3D-B75D-3ED9BDD60F81}" destId="{5573AE3E-4EA6-4F76-84AF-A8460C1BA1B2}" srcOrd="0" destOrd="0" presId="urn:microsoft.com/office/officeart/2008/layout/HorizontalMultiLevelHierarchy"/>
    <dgm:cxn modelId="{F128C72E-3D5A-4459-9D38-4C6384851D4F}" type="presOf" srcId="{11B9047D-E2E6-49E8-875C-F9AD73D9B070}" destId="{048BD9B7-D919-4F1F-8FDF-2506FED9118F}" srcOrd="0" destOrd="0" presId="urn:microsoft.com/office/officeart/2008/layout/HorizontalMultiLevelHierarchy"/>
    <dgm:cxn modelId="{4EAACA39-A323-4E9C-BD73-A1CA8198E20A}" srcId="{0C4483F7-182F-4B3D-B75D-3ED9BDD60F81}" destId="{93BB0A5F-0B2D-417C-9670-3EB137CC7865}" srcOrd="0" destOrd="0" parTransId="{3D60ADFA-C178-4A21-A6A0-66C7DE905C37}" sibTransId="{410F5C4A-12AC-4D16-863B-AED8709C3C10}"/>
    <dgm:cxn modelId="{16962B5F-7221-4B6D-88BE-FD935B4B5612}" type="presOf" srcId="{058D2371-9414-476E-830B-1173B27C5E79}" destId="{F6A87BD5-600B-4F58-B547-C6398BE9CC1F}" srcOrd="1" destOrd="0" presId="urn:microsoft.com/office/officeart/2008/layout/HorizontalMultiLevelHierarchy"/>
    <dgm:cxn modelId="{3DD38F63-8EAE-494C-919A-4D82944FF0B6}" type="presOf" srcId="{7CF6CDDD-4F66-46C0-8136-3C09E03D02B6}" destId="{00B73783-2A0F-45D2-91E8-AB8F8A527F0C}" srcOrd="0" destOrd="0" presId="urn:microsoft.com/office/officeart/2008/layout/HorizontalMultiLevelHierarchy"/>
    <dgm:cxn modelId="{D3C31D52-5CF8-4CB7-94D0-228156929B73}" type="presOf" srcId="{60EBF487-9236-43D8-9691-1A68CC538681}" destId="{8CD80AF3-F292-482E-8AEE-10484691C50C}" srcOrd="1" destOrd="0" presId="urn:microsoft.com/office/officeart/2008/layout/HorizontalMultiLevelHierarchy"/>
    <dgm:cxn modelId="{22957F8B-AD83-4082-86D3-71BDC93CDB76}" type="presOf" srcId="{E14D1972-498D-4A06-BDE4-3D901745A039}" destId="{0F95E4E8-2119-4DE3-9489-A32E0BE0F9FC}" srcOrd="0" destOrd="0" presId="urn:microsoft.com/office/officeart/2008/layout/HorizontalMultiLevelHierarchy"/>
    <dgm:cxn modelId="{94EB4E97-7163-4870-B537-544C7A539F3A}" type="presOf" srcId="{058D2371-9414-476E-830B-1173B27C5E79}" destId="{1DD0CBC6-2C4C-4FCF-8562-F725EF772599}" srcOrd="0" destOrd="0" presId="urn:microsoft.com/office/officeart/2008/layout/HorizontalMultiLevelHierarchy"/>
    <dgm:cxn modelId="{26B4DE9B-EBF9-4891-800A-897D75F33121}" type="presOf" srcId="{146A847B-F90A-4A07-84AA-26293A7E3688}" destId="{0C98EBFD-A025-46BB-9BD0-805D2B2C9AD2}" srcOrd="1" destOrd="0" presId="urn:microsoft.com/office/officeart/2008/layout/HorizontalMultiLevelHierarchy"/>
    <dgm:cxn modelId="{B386369E-3448-43AE-A00A-B06E21CDF954}" type="presOf" srcId="{ECC0B4FB-EE25-4F32-9035-AC48FF0A4323}" destId="{86F8BA32-2024-4EC1-AC12-132FDE87C6DA}" srcOrd="1" destOrd="0" presId="urn:microsoft.com/office/officeart/2008/layout/HorizontalMultiLevelHierarchy"/>
    <dgm:cxn modelId="{7E8841A1-8E75-43F0-B3C5-9FB6DFE643B3}" type="presOf" srcId="{ECC0B4FB-EE25-4F32-9035-AC48FF0A4323}" destId="{28A9A5BB-0B0B-461E-824B-237F53382722}" srcOrd="0" destOrd="0" presId="urn:microsoft.com/office/officeart/2008/layout/HorizontalMultiLevelHierarchy"/>
    <dgm:cxn modelId="{64166FA7-DA10-45E3-80E4-FB13CFA4D0CD}" srcId="{E14D1972-498D-4A06-BDE4-3D901745A039}" destId="{0CBC4FF7-0C2E-4839-B6C6-F0FF890B7100}" srcOrd="0" destOrd="0" parTransId="{60EBF487-9236-43D8-9691-1A68CC538681}" sibTransId="{A88AFE3B-EDD0-45D2-A7DE-52C164193BB3}"/>
    <dgm:cxn modelId="{E5A5D1AD-893E-4768-BB4E-945EF3847B28}" type="presOf" srcId="{8B073947-0976-43BE-A74B-0837FB2E8B80}" destId="{679705D3-4C57-4521-A91F-51ED54D64087}" srcOrd="0" destOrd="0" presId="urn:microsoft.com/office/officeart/2008/layout/HorizontalMultiLevelHierarchy"/>
    <dgm:cxn modelId="{FF7C0CBA-EC31-4F47-9CA9-BB8D835162DB}" type="presOf" srcId="{7CF6CDDD-4F66-46C0-8136-3C09E03D02B6}" destId="{4E3E9661-9909-424E-BBA3-DF480B11F348}" srcOrd="1" destOrd="0" presId="urn:microsoft.com/office/officeart/2008/layout/HorizontalMultiLevelHierarchy"/>
    <dgm:cxn modelId="{8A6300BC-9836-4B10-8B23-667FD58C5905}" srcId="{8B073947-0976-43BE-A74B-0837FB2E8B80}" destId="{ED091D72-33B6-47E1-BA81-94AF771E12C2}" srcOrd="0" destOrd="0" parTransId="{54F38D3E-4F5C-417A-B2F1-8355356F4A58}" sibTransId="{B69EB49A-EA8E-4459-918D-60CA642DF40D}"/>
    <dgm:cxn modelId="{8FCABFBD-1423-47BC-A255-2E16AF237EC4}" type="presOf" srcId="{146A847B-F90A-4A07-84AA-26293A7E3688}" destId="{0224A686-CD76-43B1-A509-BA69A5DC1EE9}" srcOrd="0" destOrd="0" presId="urn:microsoft.com/office/officeart/2008/layout/HorizontalMultiLevelHierarchy"/>
    <dgm:cxn modelId="{272AC4C8-702F-41A7-A246-74962C61FAFD}" type="presOf" srcId="{0CBC4FF7-0C2E-4839-B6C6-F0FF890B7100}" destId="{3EDE1A6B-452B-4285-807A-25EB3B7F6C27}" srcOrd="0" destOrd="0" presId="urn:microsoft.com/office/officeart/2008/layout/HorizontalMultiLevelHierarchy"/>
    <dgm:cxn modelId="{BF3731CA-8BF3-4841-A7BF-B47C635AE410}" type="presOf" srcId="{3D60ADFA-C178-4A21-A6A0-66C7DE905C37}" destId="{88219DD4-E332-448C-8412-7B43AD1C3B58}" srcOrd="0" destOrd="0" presId="urn:microsoft.com/office/officeart/2008/layout/HorizontalMultiLevelHierarchy"/>
    <dgm:cxn modelId="{91FD97CE-3574-486E-B47D-E7F7A0418F8F}" srcId="{ED091D72-33B6-47E1-BA81-94AF771E12C2}" destId="{0C4483F7-182F-4B3D-B75D-3ED9BDD60F81}" srcOrd="0" destOrd="0" parTransId="{7CF6CDDD-4F66-46C0-8136-3C09E03D02B6}" sibTransId="{DE2E1D70-C1B0-4793-ABF5-C9D3FF50B1B4}"/>
    <dgm:cxn modelId="{7EA2F0D0-A025-4C78-A810-6C381D82E729}" type="presOf" srcId="{60EBF487-9236-43D8-9691-1A68CC538681}" destId="{45B0AE72-3FA8-41E2-9759-E340D71E684E}" srcOrd="0" destOrd="0" presId="urn:microsoft.com/office/officeart/2008/layout/HorizontalMultiLevelHierarchy"/>
    <dgm:cxn modelId="{BA34B5D6-2CE3-4309-A797-5CB32F5DA6E0}" type="presOf" srcId="{3D60ADFA-C178-4A21-A6A0-66C7DE905C37}" destId="{90A42FBF-07E0-4AD4-8A4F-544589492791}" srcOrd="1" destOrd="0" presId="urn:microsoft.com/office/officeart/2008/layout/HorizontalMultiLevelHierarchy"/>
    <dgm:cxn modelId="{0CE4B4E6-6B24-4F0F-81AE-5117D84C575B}" srcId="{ED091D72-33B6-47E1-BA81-94AF771E12C2}" destId="{11B9047D-E2E6-49E8-875C-F9AD73D9B070}" srcOrd="1" destOrd="0" parTransId="{146A847B-F90A-4A07-84AA-26293A7E3688}" sibTransId="{2F81E62B-9A49-49C3-BBBE-F8EC3775B49D}"/>
    <dgm:cxn modelId="{BA5B65EB-060E-4B6A-8353-6E86A9B4666E}" srcId="{ED091D72-33B6-47E1-BA81-94AF771E12C2}" destId="{E14D1972-498D-4A06-BDE4-3D901745A039}" srcOrd="2" destOrd="0" parTransId="{058D2371-9414-476E-830B-1173B27C5E79}" sibTransId="{B51EA6AA-6444-414F-8D70-B1FAC9E89585}"/>
    <dgm:cxn modelId="{064AC9F9-5977-468A-90CB-A5FA6D719F15}" type="presOf" srcId="{ED091D72-33B6-47E1-BA81-94AF771E12C2}" destId="{C5574AFB-2BBB-4ECE-9526-9714DF4F85E6}" srcOrd="0" destOrd="0" presId="urn:microsoft.com/office/officeart/2008/layout/HorizontalMultiLevelHierarchy"/>
    <dgm:cxn modelId="{C2E4C1C5-3C52-4843-A9AE-FB0D0554DE42}" type="presParOf" srcId="{679705D3-4C57-4521-A91F-51ED54D64087}" destId="{028312AC-43D6-4E62-A170-8FD7C498654E}" srcOrd="0" destOrd="0" presId="urn:microsoft.com/office/officeart/2008/layout/HorizontalMultiLevelHierarchy"/>
    <dgm:cxn modelId="{8E440E59-CC33-4CB9-81B9-D93B40C94900}" type="presParOf" srcId="{028312AC-43D6-4E62-A170-8FD7C498654E}" destId="{C5574AFB-2BBB-4ECE-9526-9714DF4F85E6}" srcOrd="0" destOrd="0" presId="urn:microsoft.com/office/officeart/2008/layout/HorizontalMultiLevelHierarchy"/>
    <dgm:cxn modelId="{B5DE85C3-1B19-41CA-B548-0DA22292C274}" type="presParOf" srcId="{028312AC-43D6-4E62-A170-8FD7C498654E}" destId="{29AEF6AB-8AA0-4805-AEB6-F0C4786C72A1}" srcOrd="1" destOrd="0" presId="urn:microsoft.com/office/officeart/2008/layout/HorizontalMultiLevelHierarchy"/>
    <dgm:cxn modelId="{BD5462BB-930E-4BB6-B776-915A61D40D2F}" type="presParOf" srcId="{29AEF6AB-8AA0-4805-AEB6-F0C4786C72A1}" destId="{00B73783-2A0F-45D2-91E8-AB8F8A527F0C}" srcOrd="0" destOrd="0" presId="urn:microsoft.com/office/officeart/2008/layout/HorizontalMultiLevelHierarchy"/>
    <dgm:cxn modelId="{04C7B56E-6BA4-4AF3-BE9B-D59140A1298D}" type="presParOf" srcId="{00B73783-2A0F-45D2-91E8-AB8F8A527F0C}" destId="{4E3E9661-9909-424E-BBA3-DF480B11F348}" srcOrd="0" destOrd="0" presId="urn:microsoft.com/office/officeart/2008/layout/HorizontalMultiLevelHierarchy"/>
    <dgm:cxn modelId="{40BB3DDE-F030-46D0-B784-06F2044641F0}" type="presParOf" srcId="{29AEF6AB-8AA0-4805-AEB6-F0C4786C72A1}" destId="{BA22739C-E36C-4995-8C9E-BB9228652FB8}" srcOrd="1" destOrd="0" presId="urn:microsoft.com/office/officeart/2008/layout/HorizontalMultiLevelHierarchy"/>
    <dgm:cxn modelId="{49E6FABD-4355-4A89-BDCF-AB423DE9DECC}" type="presParOf" srcId="{BA22739C-E36C-4995-8C9E-BB9228652FB8}" destId="{5573AE3E-4EA6-4F76-84AF-A8460C1BA1B2}" srcOrd="0" destOrd="0" presId="urn:microsoft.com/office/officeart/2008/layout/HorizontalMultiLevelHierarchy"/>
    <dgm:cxn modelId="{1D85B7AA-2284-4C16-9A32-11BF4F6B63E0}" type="presParOf" srcId="{BA22739C-E36C-4995-8C9E-BB9228652FB8}" destId="{01B7D751-C9A8-42CA-AB02-1A072C9A7F97}" srcOrd="1" destOrd="0" presId="urn:microsoft.com/office/officeart/2008/layout/HorizontalMultiLevelHierarchy"/>
    <dgm:cxn modelId="{6065E5EB-F1EA-4F26-9BA2-B1397AE50B19}" type="presParOf" srcId="{01B7D751-C9A8-42CA-AB02-1A072C9A7F97}" destId="{88219DD4-E332-448C-8412-7B43AD1C3B58}" srcOrd="0" destOrd="0" presId="urn:microsoft.com/office/officeart/2008/layout/HorizontalMultiLevelHierarchy"/>
    <dgm:cxn modelId="{E16AF9A5-2435-4E23-87FD-C5EC21B0DF78}" type="presParOf" srcId="{88219DD4-E332-448C-8412-7B43AD1C3B58}" destId="{90A42FBF-07E0-4AD4-8A4F-544589492791}" srcOrd="0" destOrd="0" presId="urn:microsoft.com/office/officeart/2008/layout/HorizontalMultiLevelHierarchy"/>
    <dgm:cxn modelId="{51A42136-9FD4-4E14-86EF-A871B0293F1A}" type="presParOf" srcId="{01B7D751-C9A8-42CA-AB02-1A072C9A7F97}" destId="{C86D0B01-AC02-4A94-8016-66E014AEBB37}" srcOrd="1" destOrd="0" presId="urn:microsoft.com/office/officeart/2008/layout/HorizontalMultiLevelHierarchy"/>
    <dgm:cxn modelId="{E3B52378-09E9-4B7B-B103-28A4A5980C8B}" type="presParOf" srcId="{C86D0B01-AC02-4A94-8016-66E014AEBB37}" destId="{E25FC740-8BED-4161-80C2-EC78CD204170}" srcOrd="0" destOrd="0" presId="urn:microsoft.com/office/officeart/2008/layout/HorizontalMultiLevelHierarchy"/>
    <dgm:cxn modelId="{CFF46C78-7FA0-45CD-A17D-B0D7C760CF81}" type="presParOf" srcId="{C86D0B01-AC02-4A94-8016-66E014AEBB37}" destId="{6D062C71-E2AC-4B9A-9DDE-14E1713DE3C9}" srcOrd="1" destOrd="0" presId="urn:microsoft.com/office/officeart/2008/layout/HorizontalMultiLevelHierarchy"/>
    <dgm:cxn modelId="{82DFD499-86BB-4CE0-88B0-96FDB9529936}" type="presParOf" srcId="{29AEF6AB-8AA0-4805-AEB6-F0C4786C72A1}" destId="{0224A686-CD76-43B1-A509-BA69A5DC1EE9}" srcOrd="2" destOrd="0" presId="urn:microsoft.com/office/officeart/2008/layout/HorizontalMultiLevelHierarchy"/>
    <dgm:cxn modelId="{A78D2398-CD8C-46C0-A8C7-31107318A320}" type="presParOf" srcId="{0224A686-CD76-43B1-A509-BA69A5DC1EE9}" destId="{0C98EBFD-A025-46BB-9BD0-805D2B2C9AD2}" srcOrd="0" destOrd="0" presId="urn:microsoft.com/office/officeart/2008/layout/HorizontalMultiLevelHierarchy"/>
    <dgm:cxn modelId="{385C9C87-8394-48D8-85AA-1DCDE257A63B}" type="presParOf" srcId="{29AEF6AB-8AA0-4805-AEB6-F0C4786C72A1}" destId="{2EBA563C-6E39-460A-901C-5E59C953715B}" srcOrd="3" destOrd="0" presId="urn:microsoft.com/office/officeart/2008/layout/HorizontalMultiLevelHierarchy"/>
    <dgm:cxn modelId="{48037622-26F0-4FE3-811D-5CF00FE0BB11}" type="presParOf" srcId="{2EBA563C-6E39-460A-901C-5E59C953715B}" destId="{048BD9B7-D919-4F1F-8FDF-2506FED9118F}" srcOrd="0" destOrd="0" presId="urn:microsoft.com/office/officeart/2008/layout/HorizontalMultiLevelHierarchy"/>
    <dgm:cxn modelId="{E22C9173-0AD2-444E-A07F-DEC23BCEDFBD}" type="presParOf" srcId="{2EBA563C-6E39-460A-901C-5E59C953715B}" destId="{9042F4FB-0836-4059-8F22-C4FCEAA8EE4C}" srcOrd="1" destOrd="0" presId="urn:microsoft.com/office/officeart/2008/layout/HorizontalMultiLevelHierarchy"/>
    <dgm:cxn modelId="{DE9ED46C-23AC-46EB-985D-84591F1093D2}" type="presParOf" srcId="{9042F4FB-0836-4059-8F22-C4FCEAA8EE4C}" destId="{28A9A5BB-0B0B-461E-824B-237F53382722}" srcOrd="0" destOrd="0" presId="urn:microsoft.com/office/officeart/2008/layout/HorizontalMultiLevelHierarchy"/>
    <dgm:cxn modelId="{4363C175-C150-4A44-A670-640EF7EC7025}" type="presParOf" srcId="{28A9A5BB-0B0B-461E-824B-237F53382722}" destId="{86F8BA32-2024-4EC1-AC12-132FDE87C6DA}" srcOrd="0" destOrd="0" presId="urn:microsoft.com/office/officeart/2008/layout/HorizontalMultiLevelHierarchy"/>
    <dgm:cxn modelId="{1CB617B8-241D-41B1-AB2C-A1414604D656}" type="presParOf" srcId="{9042F4FB-0836-4059-8F22-C4FCEAA8EE4C}" destId="{82930619-47F9-49C5-B358-DAAEA2F03F61}" srcOrd="1" destOrd="0" presId="urn:microsoft.com/office/officeart/2008/layout/HorizontalMultiLevelHierarchy"/>
    <dgm:cxn modelId="{0BCACA70-7827-410A-8D47-0F7AB06F9520}" type="presParOf" srcId="{82930619-47F9-49C5-B358-DAAEA2F03F61}" destId="{18E57809-C8F8-4CEB-882B-5D3B79C6165C}" srcOrd="0" destOrd="0" presId="urn:microsoft.com/office/officeart/2008/layout/HorizontalMultiLevelHierarchy"/>
    <dgm:cxn modelId="{79CE7A9B-3945-4A81-978E-3F99BFE07FF7}" type="presParOf" srcId="{82930619-47F9-49C5-B358-DAAEA2F03F61}" destId="{4BDFAE3A-D75C-4E54-948F-104F4DCCC69F}" srcOrd="1" destOrd="0" presId="urn:microsoft.com/office/officeart/2008/layout/HorizontalMultiLevelHierarchy"/>
    <dgm:cxn modelId="{5EE8A810-5EFF-49EB-8B05-49AF78E57889}" type="presParOf" srcId="{29AEF6AB-8AA0-4805-AEB6-F0C4786C72A1}" destId="{1DD0CBC6-2C4C-4FCF-8562-F725EF772599}" srcOrd="4" destOrd="0" presId="urn:microsoft.com/office/officeart/2008/layout/HorizontalMultiLevelHierarchy"/>
    <dgm:cxn modelId="{6328E154-871B-4236-B897-010F0E3BE489}" type="presParOf" srcId="{1DD0CBC6-2C4C-4FCF-8562-F725EF772599}" destId="{F6A87BD5-600B-4F58-B547-C6398BE9CC1F}" srcOrd="0" destOrd="0" presId="urn:microsoft.com/office/officeart/2008/layout/HorizontalMultiLevelHierarchy"/>
    <dgm:cxn modelId="{A8B89B1D-CA48-461A-B07C-97CBE474A53C}" type="presParOf" srcId="{29AEF6AB-8AA0-4805-AEB6-F0C4786C72A1}" destId="{D9A262C5-5058-448D-9B34-0FD9FB520B5D}" srcOrd="5" destOrd="0" presId="urn:microsoft.com/office/officeart/2008/layout/HorizontalMultiLevelHierarchy"/>
    <dgm:cxn modelId="{0CBF9428-9645-4AEF-B197-1A45669AFC82}" type="presParOf" srcId="{D9A262C5-5058-448D-9B34-0FD9FB520B5D}" destId="{0F95E4E8-2119-4DE3-9489-A32E0BE0F9FC}" srcOrd="0" destOrd="0" presId="urn:microsoft.com/office/officeart/2008/layout/HorizontalMultiLevelHierarchy"/>
    <dgm:cxn modelId="{6FB853D9-D0F1-4765-BE86-9C4153A818FA}" type="presParOf" srcId="{D9A262C5-5058-448D-9B34-0FD9FB520B5D}" destId="{3421DFC6-CBA1-4A5B-A455-ED1A58B7B82E}" srcOrd="1" destOrd="0" presId="urn:microsoft.com/office/officeart/2008/layout/HorizontalMultiLevelHierarchy"/>
    <dgm:cxn modelId="{E343B6C3-C3AA-43CB-8EBC-B3D62323BDAC}" type="presParOf" srcId="{3421DFC6-CBA1-4A5B-A455-ED1A58B7B82E}" destId="{45B0AE72-3FA8-41E2-9759-E340D71E684E}" srcOrd="0" destOrd="0" presId="urn:microsoft.com/office/officeart/2008/layout/HorizontalMultiLevelHierarchy"/>
    <dgm:cxn modelId="{61EC0C33-73A1-47C6-B0F5-73C3B358CB17}" type="presParOf" srcId="{45B0AE72-3FA8-41E2-9759-E340D71E684E}" destId="{8CD80AF3-F292-482E-8AEE-10484691C50C}" srcOrd="0" destOrd="0" presId="urn:microsoft.com/office/officeart/2008/layout/HorizontalMultiLevelHierarchy"/>
    <dgm:cxn modelId="{9A833530-9546-4196-8777-78781F137B74}" type="presParOf" srcId="{3421DFC6-CBA1-4A5B-A455-ED1A58B7B82E}" destId="{D8442855-89D4-45E5-8B9C-14A9E448C9A2}" srcOrd="1" destOrd="0" presId="urn:microsoft.com/office/officeart/2008/layout/HorizontalMultiLevelHierarchy"/>
    <dgm:cxn modelId="{0E129CE4-BB0E-415C-A0BC-FE8EE714E6C5}" type="presParOf" srcId="{D8442855-89D4-45E5-8B9C-14A9E448C9A2}" destId="{3EDE1A6B-452B-4285-807A-25EB3B7F6C27}" srcOrd="0" destOrd="0" presId="urn:microsoft.com/office/officeart/2008/layout/HorizontalMultiLevelHierarchy"/>
    <dgm:cxn modelId="{1AF4EF94-CB02-4C01-9658-44F91496A2B1}" type="presParOf" srcId="{D8442855-89D4-45E5-8B9C-14A9E448C9A2}" destId="{F93A744F-D430-4094-87C5-0EBF506750BD}" srcOrd="1" destOrd="0" presId="urn:microsoft.com/office/officeart/2008/layout/HorizontalMultiLevel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1976E5-BAB5-446C-96A8-BEE06601D54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047B16A8-C84F-4296-9591-9E857BFE698F}">
      <dgm:prSet phldrT="[文本]"/>
      <dgm:spPr/>
      <dgm:t>
        <a:bodyPr/>
        <a:lstStyle/>
        <a:p>
          <a:r>
            <a:rPr lang="en-US" altLang="zh-CN" dirty="0"/>
            <a:t> </a:t>
          </a:r>
          <a:r>
            <a:rPr lang="zh-CN" altLang="en-US" dirty="0"/>
            <a:t>多任务学习框架</a:t>
          </a:r>
        </a:p>
      </dgm:t>
    </dgm:pt>
    <dgm:pt modelId="{AD167B65-8E91-4BCF-B6AE-3C48BCB6620D}" type="parTrans" cxnId="{35A07404-8085-4E42-8207-A6B445C4F13D}">
      <dgm:prSet/>
      <dgm:spPr/>
      <dgm:t>
        <a:bodyPr/>
        <a:lstStyle/>
        <a:p>
          <a:endParaRPr lang="zh-CN" altLang="en-US"/>
        </a:p>
      </dgm:t>
    </dgm:pt>
    <dgm:pt modelId="{82F8AC08-1726-4E56-BC81-81B425854837}" type="sibTrans" cxnId="{35A07404-8085-4E42-8207-A6B445C4F13D}">
      <dgm:prSet/>
      <dgm:spPr/>
      <dgm:t>
        <a:bodyPr/>
        <a:lstStyle/>
        <a:p>
          <a:endParaRPr lang="zh-CN" altLang="en-US"/>
        </a:p>
      </dgm:t>
    </dgm:pt>
    <dgm:pt modelId="{A4BA2143-4EC6-4962-BD5D-C6F39BD7EF72}">
      <dgm:prSet phldrT="[文本]"/>
      <dgm:spPr/>
      <dgm:t>
        <a:bodyPr/>
        <a:lstStyle/>
        <a:p>
          <a:r>
            <a:rPr lang="zh-CN" altLang="en-US" dirty="0"/>
            <a:t>行为识别</a:t>
          </a:r>
        </a:p>
      </dgm:t>
    </dgm:pt>
    <dgm:pt modelId="{63674203-63EB-460C-ADFF-5EED285565B7}" type="parTrans" cxnId="{A65BBCE1-B5BC-41E5-AAD2-4EA991D0B538}">
      <dgm:prSet/>
      <dgm:spPr/>
      <dgm:t>
        <a:bodyPr/>
        <a:lstStyle/>
        <a:p>
          <a:endParaRPr lang="zh-CN" altLang="en-US"/>
        </a:p>
      </dgm:t>
    </dgm:pt>
    <dgm:pt modelId="{35761842-8DA9-4CD7-A0EF-3DA7B9120E10}" type="sibTrans" cxnId="{A65BBCE1-B5BC-41E5-AAD2-4EA991D0B538}">
      <dgm:prSet/>
      <dgm:spPr/>
      <dgm:t>
        <a:bodyPr/>
        <a:lstStyle/>
        <a:p>
          <a:endParaRPr lang="zh-CN" altLang="en-US"/>
        </a:p>
      </dgm:t>
    </dgm:pt>
    <dgm:pt modelId="{F6F0F515-CFB2-4374-A7CA-7DF92892B5B0}">
      <dgm:prSet phldrT="[文本]"/>
      <dgm:spPr/>
      <dgm:t>
        <a:bodyPr/>
        <a:lstStyle/>
        <a:p>
          <a:r>
            <a:rPr lang="zh-CN" altLang="en-US" dirty="0"/>
            <a:t>视频解说生成</a:t>
          </a:r>
        </a:p>
      </dgm:t>
    </dgm:pt>
    <dgm:pt modelId="{92F17519-BCF3-47CA-BA7F-2C26CE8387F7}" type="parTrans" cxnId="{53EEBC71-56CF-4462-9006-C83AED38BC3E}">
      <dgm:prSet/>
      <dgm:spPr/>
      <dgm:t>
        <a:bodyPr/>
        <a:lstStyle/>
        <a:p>
          <a:endParaRPr lang="zh-CN" altLang="en-US"/>
        </a:p>
      </dgm:t>
    </dgm:pt>
    <dgm:pt modelId="{7B642166-8ECB-4DAF-BB2F-81D923178E9A}" type="sibTrans" cxnId="{53EEBC71-56CF-4462-9006-C83AED38BC3E}">
      <dgm:prSet/>
      <dgm:spPr/>
      <dgm:t>
        <a:bodyPr/>
        <a:lstStyle/>
        <a:p>
          <a:endParaRPr lang="zh-CN" altLang="en-US"/>
        </a:p>
      </dgm:t>
    </dgm:pt>
    <dgm:pt modelId="{1DB4980E-05E7-46E8-9A0C-37F73A49C985}">
      <dgm:prSet phldrT="[文本]"/>
      <dgm:spPr/>
      <dgm:t>
        <a:bodyPr/>
        <a:lstStyle/>
        <a:p>
          <a:r>
            <a:rPr lang="zh-CN" altLang="en-US" dirty="0"/>
            <a:t>行为质量评估</a:t>
          </a:r>
        </a:p>
      </dgm:t>
    </dgm:pt>
    <dgm:pt modelId="{DC3C52AB-1E2D-49AC-B6B1-FE8AC9011BDF}" type="parTrans" cxnId="{5AF824EB-7943-442A-9A14-58AD3A8F44D8}">
      <dgm:prSet/>
      <dgm:spPr/>
      <dgm:t>
        <a:bodyPr/>
        <a:lstStyle/>
        <a:p>
          <a:endParaRPr lang="zh-CN" altLang="en-US"/>
        </a:p>
      </dgm:t>
    </dgm:pt>
    <dgm:pt modelId="{157080A7-207E-45B3-83B6-5133C6804D04}" type="sibTrans" cxnId="{5AF824EB-7943-442A-9A14-58AD3A8F44D8}">
      <dgm:prSet/>
      <dgm:spPr/>
      <dgm:t>
        <a:bodyPr/>
        <a:lstStyle/>
        <a:p>
          <a:endParaRPr lang="zh-CN" altLang="en-US"/>
        </a:p>
      </dgm:t>
    </dgm:pt>
    <dgm:pt modelId="{DE08C52E-95B3-433F-A8DC-AD2E9D0C1436}" type="pres">
      <dgm:prSet presAssocID="{451976E5-BAB5-446C-96A8-BEE06601D545}" presName="Name0" presStyleCnt="0">
        <dgm:presLayoutVars>
          <dgm:chPref val="1"/>
          <dgm:dir/>
          <dgm:animOne val="branch"/>
          <dgm:animLvl val="lvl"/>
          <dgm:resizeHandles val="exact"/>
        </dgm:presLayoutVars>
      </dgm:prSet>
      <dgm:spPr/>
    </dgm:pt>
    <dgm:pt modelId="{1DB0BFCE-58B2-45AB-8DDF-9A54FBE78A17}" type="pres">
      <dgm:prSet presAssocID="{047B16A8-C84F-4296-9591-9E857BFE698F}" presName="root1" presStyleCnt="0"/>
      <dgm:spPr/>
    </dgm:pt>
    <dgm:pt modelId="{AB69D88F-0052-480C-8C57-1B0DCE21B3C5}" type="pres">
      <dgm:prSet presAssocID="{047B16A8-C84F-4296-9591-9E857BFE698F}" presName="LevelOneTextNode" presStyleLbl="node0" presStyleIdx="0" presStyleCnt="1">
        <dgm:presLayoutVars>
          <dgm:chPref val="3"/>
        </dgm:presLayoutVars>
      </dgm:prSet>
      <dgm:spPr/>
    </dgm:pt>
    <dgm:pt modelId="{6DC1FD1B-6822-4B5B-A502-8DC50F4B27A3}" type="pres">
      <dgm:prSet presAssocID="{047B16A8-C84F-4296-9591-9E857BFE698F}" presName="level2hierChild" presStyleCnt="0"/>
      <dgm:spPr/>
    </dgm:pt>
    <dgm:pt modelId="{C454B967-4758-494D-82AD-64DFD28E08EE}" type="pres">
      <dgm:prSet presAssocID="{63674203-63EB-460C-ADFF-5EED285565B7}" presName="conn2-1" presStyleLbl="parChTrans1D2" presStyleIdx="0" presStyleCnt="3"/>
      <dgm:spPr/>
    </dgm:pt>
    <dgm:pt modelId="{B5746EDF-3AD8-4F33-B6BE-CC4AE2D15C2A}" type="pres">
      <dgm:prSet presAssocID="{63674203-63EB-460C-ADFF-5EED285565B7}" presName="connTx" presStyleLbl="parChTrans1D2" presStyleIdx="0" presStyleCnt="3"/>
      <dgm:spPr/>
    </dgm:pt>
    <dgm:pt modelId="{5137FAC5-9FA9-4260-87B0-D93DF25A07C8}" type="pres">
      <dgm:prSet presAssocID="{A4BA2143-4EC6-4962-BD5D-C6F39BD7EF72}" presName="root2" presStyleCnt="0"/>
      <dgm:spPr/>
    </dgm:pt>
    <dgm:pt modelId="{1AE565B4-8847-4F7B-AD88-313FAA841CE8}" type="pres">
      <dgm:prSet presAssocID="{A4BA2143-4EC6-4962-BD5D-C6F39BD7EF72}" presName="LevelTwoTextNode" presStyleLbl="node2" presStyleIdx="0" presStyleCnt="3">
        <dgm:presLayoutVars>
          <dgm:chPref val="3"/>
        </dgm:presLayoutVars>
      </dgm:prSet>
      <dgm:spPr/>
    </dgm:pt>
    <dgm:pt modelId="{03D1C69A-EBDB-447C-850E-C84A7A58B609}" type="pres">
      <dgm:prSet presAssocID="{A4BA2143-4EC6-4962-BD5D-C6F39BD7EF72}" presName="level3hierChild" presStyleCnt="0"/>
      <dgm:spPr/>
    </dgm:pt>
    <dgm:pt modelId="{50591E7A-F1D4-4E0B-8457-A92BBB80BB18}" type="pres">
      <dgm:prSet presAssocID="{92F17519-BCF3-47CA-BA7F-2C26CE8387F7}" presName="conn2-1" presStyleLbl="parChTrans1D2" presStyleIdx="1" presStyleCnt="3"/>
      <dgm:spPr/>
    </dgm:pt>
    <dgm:pt modelId="{62BC8EC8-7ED3-4E1D-AEA3-BC254FC4C505}" type="pres">
      <dgm:prSet presAssocID="{92F17519-BCF3-47CA-BA7F-2C26CE8387F7}" presName="connTx" presStyleLbl="parChTrans1D2" presStyleIdx="1" presStyleCnt="3"/>
      <dgm:spPr/>
    </dgm:pt>
    <dgm:pt modelId="{B8B89848-9A28-4C63-8825-2FFF1CB944E5}" type="pres">
      <dgm:prSet presAssocID="{F6F0F515-CFB2-4374-A7CA-7DF92892B5B0}" presName="root2" presStyleCnt="0"/>
      <dgm:spPr/>
    </dgm:pt>
    <dgm:pt modelId="{795BA8F6-5A1C-4473-B764-51CBB54A5FE8}" type="pres">
      <dgm:prSet presAssocID="{F6F0F515-CFB2-4374-A7CA-7DF92892B5B0}" presName="LevelTwoTextNode" presStyleLbl="node2" presStyleIdx="1" presStyleCnt="3">
        <dgm:presLayoutVars>
          <dgm:chPref val="3"/>
        </dgm:presLayoutVars>
      </dgm:prSet>
      <dgm:spPr/>
    </dgm:pt>
    <dgm:pt modelId="{2B421008-0F87-4A28-9B53-D53117F3A352}" type="pres">
      <dgm:prSet presAssocID="{F6F0F515-CFB2-4374-A7CA-7DF92892B5B0}" presName="level3hierChild" presStyleCnt="0"/>
      <dgm:spPr/>
    </dgm:pt>
    <dgm:pt modelId="{6C1CE5A2-E609-4DF4-8584-7718752E2177}" type="pres">
      <dgm:prSet presAssocID="{DC3C52AB-1E2D-49AC-B6B1-FE8AC9011BDF}" presName="conn2-1" presStyleLbl="parChTrans1D2" presStyleIdx="2" presStyleCnt="3"/>
      <dgm:spPr/>
    </dgm:pt>
    <dgm:pt modelId="{0FDBB863-EEC6-402F-A48E-4F38DC48E937}" type="pres">
      <dgm:prSet presAssocID="{DC3C52AB-1E2D-49AC-B6B1-FE8AC9011BDF}" presName="connTx" presStyleLbl="parChTrans1D2" presStyleIdx="2" presStyleCnt="3"/>
      <dgm:spPr/>
    </dgm:pt>
    <dgm:pt modelId="{1E062D93-8352-4320-9801-F78FF2AB97EF}" type="pres">
      <dgm:prSet presAssocID="{1DB4980E-05E7-46E8-9A0C-37F73A49C985}" presName="root2" presStyleCnt="0"/>
      <dgm:spPr/>
    </dgm:pt>
    <dgm:pt modelId="{1C2DBE16-D762-423A-BE29-2DD3419BC2B9}" type="pres">
      <dgm:prSet presAssocID="{1DB4980E-05E7-46E8-9A0C-37F73A49C985}" presName="LevelTwoTextNode" presStyleLbl="node2" presStyleIdx="2" presStyleCnt="3">
        <dgm:presLayoutVars>
          <dgm:chPref val="3"/>
        </dgm:presLayoutVars>
      </dgm:prSet>
      <dgm:spPr/>
    </dgm:pt>
    <dgm:pt modelId="{1C43E080-08AE-4977-B3D7-9D5265AFDFC3}" type="pres">
      <dgm:prSet presAssocID="{1DB4980E-05E7-46E8-9A0C-37F73A49C985}" presName="level3hierChild" presStyleCnt="0"/>
      <dgm:spPr/>
    </dgm:pt>
  </dgm:ptLst>
  <dgm:cxnLst>
    <dgm:cxn modelId="{35A07404-8085-4E42-8207-A6B445C4F13D}" srcId="{451976E5-BAB5-446C-96A8-BEE06601D545}" destId="{047B16A8-C84F-4296-9591-9E857BFE698F}" srcOrd="0" destOrd="0" parTransId="{AD167B65-8E91-4BCF-B6AE-3C48BCB6620D}" sibTransId="{82F8AC08-1726-4E56-BC81-81B425854837}"/>
    <dgm:cxn modelId="{EF056018-07E5-4362-AB69-6833D7E7F094}" type="presOf" srcId="{451976E5-BAB5-446C-96A8-BEE06601D545}" destId="{DE08C52E-95B3-433F-A8DC-AD2E9D0C1436}" srcOrd="0" destOrd="0" presId="urn:microsoft.com/office/officeart/2008/layout/HorizontalMultiLevelHierarchy"/>
    <dgm:cxn modelId="{53142C1C-66A5-421D-8336-E93131B341D1}" type="presOf" srcId="{63674203-63EB-460C-ADFF-5EED285565B7}" destId="{B5746EDF-3AD8-4F33-B6BE-CC4AE2D15C2A}" srcOrd="1" destOrd="0" presId="urn:microsoft.com/office/officeart/2008/layout/HorizontalMultiLevelHierarchy"/>
    <dgm:cxn modelId="{C06CC825-BC19-44F6-9668-FDBA43B96D6A}" type="presOf" srcId="{92F17519-BCF3-47CA-BA7F-2C26CE8387F7}" destId="{62BC8EC8-7ED3-4E1D-AEA3-BC254FC4C505}" srcOrd="1" destOrd="0" presId="urn:microsoft.com/office/officeart/2008/layout/HorizontalMultiLevelHierarchy"/>
    <dgm:cxn modelId="{8C27485C-BA64-4BEF-9269-D24411EC455A}" type="presOf" srcId="{63674203-63EB-460C-ADFF-5EED285565B7}" destId="{C454B967-4758-494D-82AD-64DFD28E08EE}" srcOrd="0" destOrd="0" presId="urn:microsoft.com/office/officeart/2008/layout/HorizontalMultiLevelHierarchy"/>
    <dgm:cxn modelId="{5C09685F-1EA7-45DE-9528-098C65210A60}" type="presOf" srcId="{92F17519-BCF3-47CA-BA7F-2C26CE8387F7}" destId="{50591E7A-F1D4-4E0B-8457-A92BBB80BB18}" srcOrd="0" destOrd="0" presId="urn:microsoft.com/office/officeart/2008/layout/HorizontalMultiLevelHierarchy"/>
    <dgm:cxn modelId="{15608045-EDEF-430D-8DA7-AA0FA2486AB9}" type="presOf" srcId="{A4BA2143-4EC6-4962-BD5D-C6F39BD7EF72}" destId="{1AE565B4-8847-4F7B-AD88-313FAA841CE8}" srcOrd="0" destOrd="0" presId="urn:microsoft.com/office/officeart/2008/layout/HorizontalMultiLevelHierarchy"/>
    <dgm:cxn modelId="{53EEBC71-56CF-4462-9006-C83AED38BC3E}" srcId="{047B16A8-C84F-4296-9591-9E857BFE698F}" destId="{F6F0F515-CFB2-4374-A7CA-7DF92892B5B0}" srcOrd="1" destOrd="0" parTransId="{92F17519-BCF3-47CA-BA7F-2C26CE8387F7}" sibTransId="{7B642166-8ECB-4DAF-BB2F-81D923178E9A}"/>
    <dgm:cxn modelId="{A30F1384-1CE1-4338-9B8D-424F605185F7}" type="presOf" srcId="{DC3C52AB-1E2D-49AC-B6B1-FE8AC9011BDF}" destId="{0FDBB863-EEC6-402F-A48E-4F38DC48E937}" srcOrd="1" destOrd="0" presId="urn:microsoft.com/office/officeart/2008/layout/HorizontalMultiLevelHierarchy"/>
    <dgm:cxn modelId="{C438C0C2-E590-4DC1-A721-F74A69781303}" type="presOf" srcId="{F6F0F515-CFB2-4374-A7CA-7DF92892B5B0}" destId="{795BA8F6-5A1C-4473-B764-51CBB54A5FE8}" srcOrd="0" destOrd="0" presId="urn:microsoft.com/office/officeart/2008/layout/HorizontalMultiLevelHierarchy"/>
    <dgm:cxn modelId="{7E42F0D8-4388-44AE-B8D5-887F4EEC0C1C}" type="presOf" srcId="{DC3C52AB-1E2D-49AC-B6B1-FE8AC9011BDF}" destId="{6C1CE5A2-E609-4DF4-8584-7718752E2177}" srcOrd="0" destOrd="0" presId="urn:microsoft.com/office/officeart/2008/layout/HorizontalMultiLevelHierarchy"/>
    <dgm:cxn modelId="{A65BBCE1-B5BC-41E5-AAD2-4EA991D0B538}" srcId="{047B16A8-C84F-4296-9591-9E857BFE698F}" destId="{A4BA2143-4EC6-4962-BD5D-C6F39BD7EF72}" srcOrd="0" destOrd="0" parTransId="{63674203-63EB-460C-ADFF-5EED285565B7}" sibTransId="{35761842-8DA9-4CD7-A0EF-3DA7B9120E10}"/>
    <dgm:cxn modelId="{2B7A05E3-46CB-4179-82B8-76D55F1FC3B8}" type="presOf" srcId="{1DB4980E-05E7-46E8-9A0C-37F73A49C985}" destId="{1C2DBE16-D762-423A-BE29-2DD3419BC2B9}" srcOrd="0" destOrd="0" presId="urn:microsoft.com/office/officeart/2008/layout/HorizontalMultiLevelHierarchy"/>
    <dgm:cxn modelId="{5AF824EB-7943-442A-9A14-58AD3A8F44D8}" srcId="{047B16A8-C84F-4296-9591-9E857BFE698F}" destId="{1DB4980E-05E7-46E8-9A0C-37F73A49C985}" srcOrd="2" destOrd="0" parTransId="{DC3C52AB-1E2D-49AC-B6B1-FE8AC9011BDF}" sibTransId="{157080A7-207E-45B3-83B6-5133C6804D04}"/>
    <dgm:cxn modelId="{FC0001F9-093F-41D4-95F3-D8F220343B58}" type="presOf" srcId="{047B16A8-C84F-4296-9591-9E857BFE698F}" destId="{AB69D88F-0052-480C-8C57-1B0DCE21B3C5}" srcOrd="0" destOrd="0" presId="urn:microsoft.com/office/officeart/2008/layout/HorizontalMultiLevelHierarchy"/>
    <dgm:cxn modelId="{FDAA3F88-7848-4577-AE6C-7A8D1903AC72}" type="presParOf" srcId="{DE08C52E-95B3-433F-A8DC-AD2E9D0C1436}" destId="{1DB0BFCE-58B2-45AB-8DDF-9A54FBE78A17}" srcOrd="0" destOrd="0" presId="urn:microsoft.com/office/officeart/2008/layout/HorizontalMultiLevelHierarchy"/>
    <dgm:cxn modelId="{3E0B8068-F842-4CDD-BE3E-89F4C962F8E6}" type="presParOf" srcId="{1DB0BFCE-58B2-45AB-8DDF-9A54FBE78A17}" destId="{AB69D88F-0052-480C-8C57-1B0DCE21B3C5}" srcOrd="0" destOrd="0" presId="urn:microsoft.com/office/officeart/2008/layout/HorizontalMultiLevelHierarchy"/>
    <dgm:cxn modelId="{D6DEB4F2-4F0B-46B3-BAAE-6E6EE7041244}" type="presParOf" srcId="{1DB0BFCE-58B2-45AB-8DDF-9A54FBE78A17}" destId="{6DC1FD1B-6822-4B5B-A502-8DC50F4B27A3}" srcOrd="1" destOrd="0" presId="urn:microsoft.com/office/officeart/2008/layout/HorizontalMultiLevelHierarchy"/>
    <dgm:cxn modelId="{3FF1865A-EB6E-45F6-A0BD-A9F2B696E196}" type="presParOf" srcId="{6DC1FD1B-6822-4B5B-A502-8DC50F4B27A3}" destId="{C454B967-4758-494D-82AD-64DFD28E08EE}" srcOrd="0" destOrd="0" presId="urn:microsoft.com/office/officeart/2008/layout/HorizontalMultiLevelHierarchy"/>
    <dgm:cxn modelId="{1035EB20-C750-4058-AB70-02845A7B886F}" type="presParOf" srcId="{C454B967-4758-494D-82AD-64DFD28E08EE}" destId="{B5746EDF-3AD8-4F33-B6BE-CC4AE2D15C2A}" srcOrd="0" destOrd="0" presId="urn:microsoft.com/office/officeart/2008/layout/HorizontalMultiLevelHierarchy"/>
    <dgm:cxn modelId="{DAF1960A-3CF0-4B21-9EE2-5CE796F70607}" type="presParOf" srcId="{6DC1FD1B-6822-4B5B-A502-8DC50F4B27A3}" destId="{5137FAC5-9FA9-4260-87B0-D93DF25A07C8}" srcOrd="1" destOrd="0" presId="urn:microsoft.com/office/officeart/2008/layout/HorizontalMultiLevelHierarchy"/>
    <dgm:cxn modelId="{979589A5-DE2D-4A67-91A2-13071F5BC2DC}" type="presParOf" srcId="{5137FAC5-9FA9-4260-87B0-D93DF25A07C8}" destId="{1AE565B4-8847-4F7B-AD88-313FAA841CE8}" srcOrd="0" destOrd="0" presId="urn:microsoft.com/office/officeart/2008/layout/HorizontalMultiLevelHierarchy"/>
    <dgm:cxn modelId="{2DDD264C-3A70-4C8F-BA25-0CDCC7BC3578}" type="presParOf" srcId="{5137FAC5-9FA9-4260-87B0-D93DF25A07C8}" destId="{03D1C69A-EBDB-447C-850E-C84A7A58B609}" srcOrd="1" destOrd="0" presId="urn:microsoft.com/office/officeart/2008/layout/HorizontalMultiLevelHierarchy"/>
    <dgm:cxn modelId="{BE6F5D0E-0634-45E3-9882-685163A69BE9}" type="presParOf" srcId="{6DC1FD1B-6822-4B5B-A502-8DC50F4B27A3}" destId="{50591E7A-F1D4-4E0B-8457-A92BBB80BB18}" srcOrd="2" destOrd="0" presId="urn:microsoft.com/office/officeart/2008/layout/HorizontalMultiLevelHierarchy"/>
    <dgm:cxn modelId="{39B151C4-F5F0-48D5-B1BA-6C7E716D558B}" type="presParOf" srcId="{50591E7A-F1D4-4E0B-8457-A92BBB80BB18}" destId="{62BC8EC8-7ED3-4E1D-AEA3-BC254FC4C505}" srcOrd="0" destOrd="0" presId="urn:microsoft.com/office/officeart/2008/layout/HorizontalMultiLevelHierarchy"/>
    <dgm:cxn modelId="{18255139-5C91-4D25-A6A6-AB50D95ABE5D}" type="presParOf" srcId="{6DC1FD1B-6822-4B5B-A502-8DC50F4B27A3}" destId="{B8B89848-9A28-4C63-8825-2FFF1CB944E5}" srcOrd="3" destOrd="0" presId="urn:microsoft.com/office/officeart/2008/layout/HorizontalMultiLevelHierarchy"/>
    <dgm:cxn modelId="{7A32B78C-B9F9-45E7-A685-C59FA9ECF78B}" type="presParOf" srcId="{B8B89848-9A28-4C63-8825-2FFF1CB944E5}" destId="{795BA8F6-5A1C-4473-B764-51CBB54A5FE8}" srcOrd="0" destOrd="0" presId="urn:microsoft.com/office/officeart/2008/layout/HorizontalMultiLevelHierarchy"/>
    <dgm:cxn modelId="{CF6D431E-82EC-4DAA-BBF5-7BE5E27BAB97}" type="presParOf" srcId="{B8B89848-9A28-4C63-8825-2FFF1CB944E5}" destId="{2B421008-0F87-4A28-9B53-D53117F3A352}" srcOrd="1" destOrd="0" presId="urn:microsoft.com/office/officeart/2008/layout/HorizontalMultiLevelHierarchy"/>
    <dgm:cxn modelId="{9225FC75-752E-4F1C-9567-17DAD8D975EE}" type="presParOf" srcId="{6DC1FD1B-6822-4B5B-A502-8DC50F4B27A3}" destId="{6C1CE5A2-E609-4DF4-8584-7718752E2177}" srcOrd="4" destOrd="0" presId="urn:microsoft.com/office/officeart/2008/layout/HorizontalMultiLevelHierarchy"/>
    <dgm:cxn modelId="{B0308317-A07A-4A36-B5EF-4624AFF2CAB2}" type="presParOf" srcId="{6C1CE5A2-E609-4DF4-8584-7718752E2177}" destId="{0FDBB863-EEC6-402F-A48E-4F38DC48E937}" srcOrd="0" destOrd="0" presId="urn:microsoft.com/office/officeart/2008/layout/HorizontalMultiLevelHierarchy"/>
    <dgm:cxn modelId="{EE31E895-2338-46BA-B9DC-027B7917D1F0}" type="presParOf" srcId="{6DC1FD1B-6822-4B5B-A502-8DC50F4B27A3}" destId="{1E062D93-8352-4320-9801-F78FF2AB97EF}" srcOrd="5" destOrd="0" presId="urn:microsoft.com/office/officeart/2008/layout/HorizontalMultiLevelHierarchy"/>
    <dgm:cxn modelId="{B7811461-E40F-43B2-8551-350C272A44DD}" type="presParOf" srcId="{1E062D93-8352-4320-9801-F78FF2AB97EF}" destId="{1C2DBE16-D762-423A-BE29-2DD3419BC2B9}" srcOrd="0" destOrd="0" presId="urn:microsoft.com/office/officeart/2008/layout/HorizontalMultiLevelHierarchy"/>
    <dgm:cxn modelId="{9B16D5BE-8373-4CD2-A0FD-845CF8DB557B}" type="presParOf" srcId="{1E062D93-8352-4320-9801-F78FF2AB97EF}" destId="{1C43E080-08AE-4977-B3D7-9D5265AFDFC3}" srcOrd="1" destOrd="0" presId="urn:microsoft.com/office/officeart/2008/layout/HorizontalMultiLevel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F700C8-D408-446B-B404-21234B4E3F1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543B66FF-E772-42ED-8B6F-D4E2708BB054}">
      <dgm:prSet phldrT="[文本]"/>
      <dgm:spPr/>
      <dgm:t>
        <a:bodyPr/>
        <a:lstStyle/>
        <a:p>
          <a:r>
            <a:rPr lang="en-US" altLang="zh-CN" dirty="0"/>
            <a:t>Scoring Net</a:t>
          </a:r>
          <a:endParaRPr lang="zh-CN" altLang="en-US" dirty="0"/>
        </a:p>
      </dgm:t>
    </dgm:pt>
    <dgm:pt modelId="{631C1BE6-D0DF-4ABD-A3BD-843466DD66F9}" type="parTrans" cxnId="{817BE611-5D6A-4564-BC24-AB5AA9C6082A}">
      <dgm:prSet/>
      <dgm:spPr/>
      <dgm:t>
        <a:bodyPr/>
        <a:lstStyle/>
        <a:p>
          <a:endParaRPr lang="zh-CN" altLang="en-US"/>
        </a:p>
      </dgm:t>
    </dgm:pt>
    <dgm:pt modelId="{3277E2B7-7D09-4BB6-8DC1-5EC561916AD5}" type="sibTrans" cxnId="{817BE611-5D6A-4564-BC24-AB5AA9C6082A}">
      <dgm:prSet/>
      <dgm:spPr/>
      <dgm:t>
        <a:bodyPr/>
        <a:lstStyle/>
        <a:p>
          <a:endParaRPr lang="zh-CN" altLang="en-US"/>
        </a:p>
      </dgm:t>
    </dgm:pt>
    <dgm:pt modelId="{9D1B5208-4AD5-4365-BC53-6DC1E92F4248}">
      <dgm:prSet phldrT="[文本]" custT="1"/>
      <dgm:spPr/>
      <dgm:t>
        <a:bodyPr/>
        <a:lstStyle/>
        <a:p>
          <a:r>
            <a:rPr lang="zh-CN" altLang="en-US" sz="2000" dirty="0"/>
            <a:t>关键片段分割</a:t>
          </a:r>
          <a:r>
            <a:rPr lang="en-US" altLang="zh-CN" sz="2000" dirty="0"/>
            <a:t>(KFS)</a:t>
          </a:r>
          <a:endParaRPr lang="zh-CN" altLang="en-US" sz="2000" dirty="0"/>
        </a:p>
      </dgm:t>
    </dgm:pt>
    <dgm:pt modelId="{61B001D5-7689-4EDB-8AC7-CF4FC31CEF4A}" type="parTrans" cxnId="{D2B1A5B5-5BB5-4164-8CEE-2DDDA42F535F}">
      <dgm:prSet/>
      <dgm:spPr/>
      <dgm:t>
        <a:bodyPr/>
        <a:lstStyle/>
        <a:p>
          <a:endParaRPr lang="zh-CN" altLang="en-US"/>
        </a:p>
      </dgm:t>
    </dgm:pt>
    <dgm:pt modelId="{91203A26-7EC5-4581-AF68-62B899B4F520}" type="sibTrans" cxnId="{D2B1A5B5-5BB5-4164-8CEE-2DDDA42F535F}">
      <dgm:prSet/>
      <dgm:spPr/>
      <dgm:t>
        <a:bodyPr/>
        <a:lstStyle/>
        <a:p>
          <a:endParaRPr lang="zh-CN" altLang="en-US"/>
        </a:p>
      </dgm:t>
    </dgm:pt>
    <dgm:pt modelId="{CB5A5371-87BD-4431-853A-7859650CAD91}">
      <dgm:prSet phldrT="[文本]" custT="1"/>
      <dgm:spPr/>
      <dgm:t>
        <a:bodyPr/>
        <a:lstStyle/>
        <a:p>
          <a:r>
            <a:rPr lang="zh-CN" altLang="en-US" sz="2000" dirty="0"/>
            <a:t>分数预测</a:t>
          </a:r>
          <a:r>
            <a:rPr lang="en-US" altLang="zh-CN" sz="2000" dirty="0"/>
            <a:t>(SP)</a:t>
          </a:r>
          <a:endParaRPr lang="zh-CN" altLang="en-US" sz="2000" dirty="0"/>
        </a:p>
      </dgm:t>
    </dgm:pt>
    <dgm:pt modelId="{86A0EF47-7199-421B-8D6A-1D614AE8BD71}" type="parTrans" cxnId="{190139D5-FEBD-405B-A6A2-87EFD44671C2}">
      <dgm:prSet/>
      <dgm:spPr/>
      <dgm:t>
        <a:bodyPr/>
        <a:lstStyle/>
        <a:p>
          <a:endParaRPr lang="zh-CN" altLang="en-US"/>
        </a:p>
      </dgm:t>
    </dgm:pt>
    <dgm:pt modelId="{0D6131F2-6A30-4AF5-9AF5-B338C91FEB9D}" type="sibTrans" cxnId="{190139D5-FEBD-405B-A6A2-87EFD44671C2}">
      <dgm:prSet/>
      <dgm:spPr/>
      <dgm:t>
        <a:bodyPr/>
        <a:lstStyle/>
        <a:p>
          <a:endParaRPr lang="zh-CN" altLang="en-US"/>
        </a:p>
      </dgm:t>
    </dgm:pt>
    <dgm:pt modelId="{3C7706C4-FC5C-4898-BA38-652C8289FEA8}">
      <dgm:prSet/>
      <dgm:spPr/>
      <dgm:t>
        <a:bodyPr/>
        <a:lstStyle/>
        <a:p>
          <a:r>
            <a:rPr lang="en-US" altLang="zh-CN" dirty="0"/>
            <a:t> </a:t>
          </a:r>
          <a:r>
            <a:rPr lang="zh-CN" altLang="en-US" dirty="0"/>
            <a:t>利用</a:t>
          </a:r>
          <a:r>
            <a:rPr lang="en-US" altLang="zh-CN" dirty="0"/>
            <a:t>KFS</a:t>
          </a:r>
          <a:r>
            <a:rPr lang="zh-CN" altLang="en-US" dirty="0"/>
            <a:t>中语义视频分割，过滤不相关片段并获得关键片段 </a:t>
          </a:r>
        </a:p>
      </dgm:t>
    </dgm:pt>
    <dgm:pt modelId="{5B7B123D-58F1-4CED-8D74-083E59001D1C}" type="parTrans" cxnId="{682882D5-937D-4483-8E29-16D82C1B5676}">
      <dgm:prSet/>
      <dgm:spPr/>
      <dgm:t>
        <a:bodyPr/>
        <a:lstStyle/>
        <a:p>
          <a:endParaRPr lang="zh-CN" altLang="en-US"/>
        </a:p>
      </dgm:t>
    </dgm:pt>
    <dgm:pt modelId="{D0CDD7EE-1ECE-4780-A966-D0B3A0812E72}" type="sibTrans" cxnId="{682882D5-937D-4483-8E29-16D82C1B5676}">
      <dgm:prSet/>
      <dgm:spPr/>
      <dgm:t>
        <a:bodyPr/>
        <a:lstStyle/>
        <a:p>
          <a:endParaRPr lang="zh-CN" altLang="en-US"/>
        </a:p>
      </dgm:t>
    </dgm:pt>
    <dgm:pt modelId="{3FEE4068-3BE5-4F4E-983D-8CADB597E23B}">
      <dgm:prSet/>
      <dgm:spPr/>
      <dgm:t>
        <a:bodyPr/>
        <a:lstStyle/>
        <a:p>
          <a:r>
            <a:rPr lang="en-US" altLang="zh-CN" dirty="0"/>
            <a:t> </a:t>
          </a:r>
          <a:r>
            <a:rPr lang="zh-CN" altLang="en-US" dirty="0"/>
            <a:t>利用</a:t>
          </a:r>
          <a:r>
            <a:rPr lang="en-US" altLang="zh-CN" dirty="0"/>
            <a:t>C3D</a:t>
          </a:r>
          <a:r>
            <a:rPr lang="zh-CN" altLang="en-US" dirty="0"/>
            <a:t>从每个关键片段中提取特征</a:t>
          </a:r>
        </a:p>
      </dgm:t>
    </dgm:pt>
    <dgm:pt modelId="{12539E83-758A-41BB-8B7E-A932D61BD121}" type="parTrans" cxnId="{53D66382-4B0C-48C2-8D34-2349C2771D93}">
      <dgm:prSet/>
      <dgm:spPr/>
      <dgm:t>
        <a:bodyPr/>
        <a:lstStyle/>
        <a:p>
          <a:endParaRPr lang="zh-CN" altLang="en-US"/>
        </a:p>
      </dgm:t>
    </dgm:pt>
    <dgm:pt modelId="{0ADAAF27-2C5C-419F-ACC3-7F7A524CA3E9}" type="sibTrans" cxnId="{53D66382-4B0C-48C2-8D34-2349C2771D93}">
      <dgm:prSet/>
      <dgm:spPr/>
      <dgm:t>
        <a:bodyPr/>
        <a:lstStyle/>
        <a:p>
          <a:endParaRPr lang="zh-CN" altLang="en-US"/>
        </a:p>
      </dgm:t>
    </dgm:pt>
    <dgm:pt modelId="{358F2A3E-7AAD-403C-8701-68FEFD013693}">
      <dgm:prSet/>
      <dgm:spPr/>
      <dgm:t>
        <a:bodyPr/>
        <a:lstStyle/>
        <a:p>
          <a:r>
            <a:rPr lang="en-US" altLang="zh-CN" dirty="0"/>
            <a:t>  KFS</a:t>
          </a:r>
          <a:r>
            <a:rPr lang="zh-CN" altLang="en-US" dirty="0"/>
            <a:t>根据运动阶段和噪声对所以帧进行分类，同一类帧形成一个视频片段</a:t>
          </a:r>
        </a:p>
      </dgm:t>
    </dgm:pt>
    <dgm:pt modelId="{5B3FF2C5-7AF5-472D-AA6F-EA368423BAF0}" type="parTrans" cxnId="{02223DA1-6F87-4B2E-A722-AD780ADFE9F7}">
      <dgm:prSet/>
      <dgm:spPr/>
      <dgm:t>
        <a:bodyPr/>
        <a:lstStyle/>
        <a:p>
          <a:endParaRPr lang="zh-CN" altLang="en-US"/>
        </a:p>
      </dgm:t>
    </dgm:pt>
    <dgm:pt modelId="{F07C1DD1-3EDE-4C16-9A45-E7C419C73CD2}" type="sibTrans" cxnId="{02223DA1-6F87-4B2E-A722-AD780ADFE9F7}">
      <dgm:prSet/>
      <dgm:spPr/>
      <dgm:t>
        <a:bodyPr/>
        <a:lstStyle/>
        <a:p>
          <a:endParaRPr lang="zh-CN" altLang="en-US"/>
        </a:p>
      </dgm:t>
    </dgm:pt>
    <dgm:pt modelId="{647C3BD7-B0BA-4414-A0A8-556D47D76BAA}">
      <dgm:prSet/>
      <dgm:spPr/>
      <dgm:t>
        <a:bodyPr/>
        <a:lstStyle/>
        <a:p>
          <a:r>
            <a:rPr lang="en-US" altLang="zh-CN" dirty="0"/>
            <a:t> </a:t>
          </a:r>
          <a:r>
            <a:rPr lang="zh-CN" altLang="en-US" dirty="0"/>
            <a:t>更有助于提取时空特征</a:t>
          </a:r>
        </a:p>
      </dgm:t>
    </dgm:pt>
    <dgm:pt modelId="{A570DB07-6B33-4A67-989D-9B32CBA88E4A}" type="parTrans" cxnId="{FE994E71-1444-4A52-BD82-BA0066F0B0A8}">
      <dgm:prSet/>
      <dgm:spPr/>
      <dgm:t>
        <a:bodyPr/>
        <a:lstStyle/>
        <a:p>
          <a:endParaRPr lang="zh-CN" altLang="en-US"/>
        </a:p>
      </dgm:t>
    </dgm:pt>
    <dgm:pt modelId="{7E7CDDD0-894D-4CBA-A6A1-E5B91B251A2F}" type="sibTrans" cxnId="{FE994E71-1444-4A52-BD82-BA0066F0B0A8}">
      <dgm:prSet/>
      <dgm:spPr/>
      <dgm:t>
        <a:bodyPr/>
        <a:lstStyle/>
        <a:p>
          <a:endParaRPr lang="zh-CN" altLang="en-US"/>
        </a:p>
      </dgm:t>
    </dgm:pt>
    <dgm:pt modelId="{540B1CF3-3198-466F-B285-5B3E4C44F2FD}">
      <dgm:prSet custT="1"/>
      <dgm:spPr/>
      <dgm:t>
        <a:bodyPr/>
        <a:lstStyle/>
        <a:p>
          <a:r>
            <a:rPr lang="en-US" altLang="zh-CN" sz="900" dirty="0"/>
            <a:t> </a:t>
          </a:r>
          <a:r>
            <a:rPr lang="en-US" altLang="zh-CN" sz="1200" dirty="0"/>
            <a:t>SP</a:t>
          </a:r>
          <a:r>
            <a:rPr lang="zh-CN" altLang="en-US" sz="1200" dirty="0"/>
            <a:t>包含两个分支，这两个分支具有相同的结构，但不分享权重参数。每个分支中，先由</a:t>
          </a:r>
          <a:r>
            <a:rPr lang="en-US" altLang="zh-CN" sz="1200" dirty="0"/>
            <a:t>C3D</a:t>
          </a:r>
          <a:r>
            <a:rPr lang="zh-CN" altLang="en-US" sz="1200" dirty="0"/>
            <a:t>提取特征，再由利用模型回归得到分数</a:t>
          </a:r>
          <a:r>
            <a:rPr lang="en-US" altLang="en-US" sz="1200" dirty="0"/>
            <a:t>(</a:t>
          </a:r>
          <a:r>
            <a:rPr lang="zh-CN" altLang="en-US" sz="1200" dirty="0"/>
            <a:t>两个卷积层之后经过</a:t>
          </a:r>
          <a:r>
            <a:rPr lang="en-US" altLang="en-US" sz="1200" dirty="0" err="1"/>
            <a:t>relu</a:t>
          </a:r>
          <a:r>
            <a:rPr lang="zh-CN" altLang="en-US" sz="1200" dirty="0"/>
            <a:t>激活函数和</a:t>
          </a:r>
          <a:r>
            <a:rPr lang="en-US" altLang="en-US" sz="1200" dirty="0"/>
            <a:t>3*3*3</a:t>
          </a:r>
          <a:r>
            <a:rPr lang="zh-CN" altLang="en-US" sz="1200" dirty="0"/>
            <a:t>最大池化层输出之后，再经过</a:t>
          </a:r>
          <a:r>
            <a:rPr lang="en-US" altLang="en-US" sz="1200" dirty="0"/>
            <a:t>3</a:t>
          </a:r>
          <a:r>
            <a:rPr lang="zh-CN" altLang="en-US" sz="1200" dirty="0"/>
            <a:t>个全连接层，之后在经过</a:t>
          </a:r>
          <a:r>
            <a:rPr lang="en-US" altLang="en-US" sz="1200" dirty="0" err="1"/>
            <a:t>relu</a:t>
          </a:r>
          <a:r>
            <a:rPr lang="zh-CN" altLang="en-US" sz="1200" dirty="0"/>
            <a:t>激活函数和</a:t>
          </a:r>
          <a:r>
            <a:rPr lang="en-US" altLang="zh-CN" sz="1200" dirty="0"/>
            <a:t>dropout</a:t>
          </a:r>
          <a:r>
            <a:rPr lang="zh-CN" altLang="en-US" sz="1200" dirty="0"/>
            <a:t>层处理后输出，得到预测分数</a:t>
          </a:r>
          <a:r>
            <a:rPr lang="en-US" altLang="en-US" sz="1200" dirty="0"/>
            <a:t>)</a:t>
          </a:r>
          <a:endParaRPr lang="zh-CN" altLang="en-US" sz="1200" dirty="0"/>
        </a:p>
      </dgm:t>
    </dgm:pt>
    <dgm:pt modelId="{8A0A57BA-AD0C-4CEA-BB38-8FED5281CB8D}" type="parTrans" cxnId="{1FC9AC6B-06AD-4ACE-8AA0-572F45823683}">
      <dgm:prSet/>
      <dgm:spPr/>
      <dgm:t>
        <a:bodyPr/>
        <a:lstStyle/>
        <a:p>
          <a:endParaRPr lang="zh-CN" altLang="en-US"/>
        </a:p>
      </dgm:t>
    </dgm:pt>
    <dgm:pt modelId="{18D33AE9-AD5D-430E-9DE1-4C7D62F96071}" type="sibTrans" cxnId="{1FC9AC6B-06AD-4ACE-8AA0-572F45823683}">
      <dgm:prSet/>
      <dgm:spPr/>
      <dgm:t>
        <a:bodyPr/>
        <a:lstStyle/>
        <a:p>
          <a:endParaRPr lang="zh-CN" altLang="en-US"/>
        </a:p>
      </dgm:t>
    </dgm:pt>
    <dgm:pt modelId="{0FBA570D-9B3B-485A-9CFC-A280C9681E94}">
      <dgm:prSet custT="1"/>
      <dgm:spPr/>
      <dgm:t>
        <a:bodyPr/>
        <a:lstStyle/>
        <a:p>
          <a:r>
            <a:rPr lang="zh-CN" altLang="en-US" sz="2000" dirty="0"/>
            <a:t>难度分数</a:t>
          </a:r>
        </a:p>
      </dgm:t>
    </dgm:pt>
    <dgm:pt modelId="{EDA47234-58FF-496B-A9DD-5AD0B6815059}" type="parTrans" cxnId="{DD42BFB5-F629-4BC5-AB3E-E6221E1534CE}">
      <dgm:prSet/>
      <dgm:spPr/>
      <dgm:t>
        <a:bodyPr/>
        <a:lstStyle/>
        <a:p>
          <a:endParaRPr lang="zh-CN" altLang="en-US"/>
        </a:p>
      </dgm:t>
    </dgm:pt>
    <dgm:pt modelId="{0F514304-D352-404D-A0D2-09CB3085BE35}" type="sibTrans" cxnId="{DD42BFB5-F629-4BC5-AB3E-E6221E1534CE}">
      <dgm:prSet/>
      <dgm:spPr/>
      <dgm:t>
        <a:bodyPr/>
        <a:lstStyle/>
        <a:p>
          <a:endParaRPr lang="zh-CN" altLang="en-US"/>
        </a:p>
      </dgm:t>
    </dgm:pt>
    <dgm:pt modelId="{64470CE5-A89D-48CC-A9EB-F4E509597AF6}">
      <dgm:prSet custT="1"/>
      <dgm:spPr/>
      <dgm:t>
        <a:bodyPr/>
        <a:lstStyle/>
        <a:p>
          <a:r>
            <a:rPr lang="en-US" altLang="zh-CN" sz="1200" dirty="0"/>
            <a:t> </a:t>
          </a:r>
          <a:r>
            <a:rPr lang="zh-CN" altLang="en-US" sz="2000" dirty="0"/>
            <a:t>执行分数</a:t>
          </a:r>
        </a:p>
      </dgm:t>
    </dgm:pt>
    <dgm:pt modelId="{0BEB713B-6046-4A57-A253-E95E6C5EDE90}" type="parTrans" cxnId="{22F84FF4-6741-46A8-BE39-7626E4103580}">
      <dgm:prSet/>
      <dgm:spPr/>
      <dgm:t>
        <a:bodyPr/>
        <a:lstStyle/>
        <a:p>
          <a:endParaRPr lang="zh-CN" altLang="en-US"/>
        </a:p>
      </dgm:t>
    </dgm:pt>
    <dgm:pt modelId="{BB1A3789-0BA3-43BF-8BBB-517EABE85A05}" type="sibTrans" cxnId="{22F84FF4-6741-46A8-BE39-7626E4103580}">
      <dgm:prSet/>
      <dgm:spPr/>
      <dgm:t>
        <a:bodyPr/>
        <a:lstStyle/>
        <a:p>
          <a:endParaRPr lang="zh-CN" altLang="en-US"/>
        </a:p>
      </dgm:t>
    </dgm:pt>
    <dgm:pt modelId="{9FF8503F-B107-49D4-A04A-5F0E2570D017}" type="pres">
      <dgm:prSet presAssocID="{B1F700C8-D408-446B-B404-21234B4E3F19}" presName="Name0" presStyleCnt="0">
        <dgm:presLayoutVars>
          <dgm:chPref val="1"/>
          <dgm:dir/>
          <dgm:animOne val="branch"/>
          <dgm:animLvl val="lvl"/>
          <dgm:resizeHandles val="exact"/>
        </dgm:presLayoutVars>
      </dgm:prSet>
      <dgm:spPr/>
    </dgm:pt>
    <dgm:pt modelId="{C590452D-CB7B-4327-B844-6E26A4548A25}" type="pres">
      <dgm:prSet presAssocID="{543B66FF-E772-42ED-8B6F-D4E2708BB054}" presName="root1" presStyleCnt="0"/>
      <dgm:spPr/>
    </dgm:pt>
    <dgm:pt modelId="{D1166DA9-1EE0-410A-96C7-373A3A036C9A}" type="pres">
      <dgm:prSet presAssocID="{543B66FF-E772-42ED-8B6F-D4E2708BB054}" presName="LevelOneTextNode" presStyleLbl="node0" presStyleIdx="0" presStyleCnt="1">
        <dgm:presLayoutVars>
          <dgm:chPref val="3"/>
        </dgm:presLayoutVars>
      </dgm:prSet>
      <dgm:spPr/>
    </dgm:pt>
    <dgm:pt modelId="{36231E55-5239-48B2-BCB4-62B359F50E60}" type="pres">
      <dgm:prSet presAssocID="{543B66FF-E772-42ED-8B6F-D4E2708BB054}" presName="level2hierChild" presStyleCnt="0"/>
      <dgm:spPr/>
    </dgm:pt>
    <dgm:pt modelId="{A4F2F318-CFC5-4E45-8DF6-1B1D1E60E0F7}" type="pres">
      <dgm:prSet presAssocID="{61B001D5-7689-4EDB-8AC7-CF4FC31CEF4A}" presName="conn2-1" presStyleLbl="parChTrans1D2" presStyleIdx="0" presStyleCnt="2"/>
      <dgm:spPr/>
    </dgm:pt>
    <dgm:pt modelId="{F78AF3C6-67E3-454D-B49A-27D0E4BB5DC8}" type="pres">
      <dgm:prSet presAssocID="{61B001D5-7689-4EDB-8AC7-CF4FC31CEF4A}" presName="connTx" presStyleLbl="parChTrans1D2" presStyleIdx="0" presStyleCnt="2"/>
      <dgm:spPr/>
    </dgm:pt>
    <dgm:pt modelId="{CA402313-A9BE-4586-A7FF-FF5881A93734}" type="pres">
      <dgm:prSet presAssocID="{9D1B5208-4AD5-4365-BC53-6DC1E92F4248}" presName="root2" presStyleCnt="0"/>
      <dgm:spPr/>
    </dgm:pt>
    <dgm:pt modelId="{6E839750-30B7-4E1F-9284-81EA92AC8388}" type="pres">
      <dgm:prSet presAssocID="{9D1B5208-4AD5-4365-BC53-6DC1E92F4248}" presName="LevelTwoTextNode" presStyleLbl="node2" presStyleIdx="0" presStyleCnt="2">
        <dgm:presLayoutVars>
          <dgm:chPref val="3"/>
        </dgm:presLayoutVars>
      </dgm:prSet>
      <dgm:spPr/>
    </dgm:pt>
    <dgm:pt modelId="{DDB6E564-CFA2-4301-B556-0EFCCEF01C9B}" type="pres">
      <dgm:prSet presAssocID="{9D1B5208-4AD5-4365-BC53-6DC1E92F4248}" presName="level3hierChild" presStyleCnt="0"/>
      <dgm:spPr/>
    </dgm:pt>
    <dgm:pt modelId="{D2548BA2-2E1E-4245-B0CA-84F09D11C76C}" type="pres">
      <dgm:prSet presAssocID="{5B7B123D-58F1-4CED-8D74-083E59001D1C}" presName="conn2-1" presStyleLbl="parChTrans1D3" presStyleIdx="0" presStyleCnt="3"/>
      <dgm:spPr/>
    </dgm:pt>
    <dgm:pt modelId="{671F73A9-3CA2-49E2-AF6F-73C961A2E5FC}" type="pres">
      <dgm:prSet presAssocID="{5B7B123D-58F1-4CED-8D74-083E59001D1C}" presName="connTx" presStyleLbl="parChTrans1D3" presStyleIdx="0" presStyleCnt="3"/>
      <dgm:spPr/>
    </dgm:pt>
    <dgm:pt modelId="{780E1414-70B6-4876-8B36-2E7494244DAE}" type="pres">
      <dgm:prSet presAssocID="{3C7706C4-FC5C-4898-BA38-652C8289FEA8}" presName="root2" presStyleCnt="0"/>
      <dgm:spPr/>
    </dgm:pt>
    <dgm:pt modelId="{D8DF1C54-685D-48E7-8087-BB2B71F4875B}" type="pres">
      <dgm:prSet presAssocID="{3C7706C4-FC5C-4898-BA38-652C8289FEA8}" presName="LevelTwoTextNode" presStyleLbl="node3" presStyleIdx="0" presStyleCnt="3">
        <dgm:presLayoutVars>
          <dgm:chPref val="3"/>
        </dgm:presLayoutVars>
      </dgm:prSet>
      <dgm:spPr/>
    </dgm:pt>
    <dgm:pt modelId="{30E8ADC8-7F39-4853-A0FB-3B6EECB1EA52}" type="pres">
      <dgm:prSet presAssocID="{3C7706C4-FC5C-4898-BA38-652C8289FEA8}" presName="level3hierChild" presStyleCnt="0"/>
      <dgm:spPr/>
    </dgm:pt>
    <dgm:pt modelId="{767691C8-C898-48BD-9F10-0A652228D203}" type="pres">
      <dgm:prSet presAssocID="{5B3FF2C5-7AF5-472D-AA6F-EA368423BAF0}" presName="conn2-1" presStyleLbl="parChTrans1D4" presStyleIdx="0" presStyleCnt="4"/>
      <dgm:spPr/>
    </dgm:pt>
    <dgm:pt modelId="{D9649530-EA81-4B67-B477-9A27D9275C62}" type="pres">
      <dgm:prSet presAssocID="{5B3FF2C5-7AF5-472D-AA6F-EA368423BAF0}" presName="connTx" presStyleLbl="parChTrans1D4" presStyleIdx="0" presStyleCnt="4"/>
      <dgm:spPr/>
    </dgm:pt>
    <dgm:pt modelId="{29305391-DA3A-4687-9253-C6775CDB833F}" type="pres">
      <dgm:prSet presAssocID="{358F2A3E-7AAD-403C-8701-68FEFD013693}" presName="root2" presStyleCnt="0"/>
      <dgm:spPr/>
    </dgm:pt>
    <dgm:pt modelId="{C651B3EB-B384-4878-BA0E-846882419B85}" type="pres">
      <dgm:prSet presAssocID="{358F2A3E-7AAD-403C-8701-68FEFD013693}" presName="LevelTwoTextNode" presStyleLbl="node4" presStyleIdx="0" presStyleCnt="4">
        <dgm:presLayoutVars>
          <dgm:chPref val="3"/>
        </dgm:presLayoutVars>
      </dgm:prSet>
      <dgm:spPr/>
    </dgm:pt>
    <dgm:pt modelId="{39C04F2F-458B-4D35-AAF3-FB9326908C2B}" type="pres">
      <dgm:prSet presAssocID="{358F2A3E-7AAD-403C-8701-68FEFD013693}" presName="level3hierChild" presStyleCnt="0"/>
      <dgm:spPr/>
    </dgm:pt>
    <dgm:pt modelId="{22E66E05-7DE0-45C8-9424-98D43D73B64E}" type="pres">
      <dgm:prSet presAssocID="{12539E83-758A-41BB-8B7E-A932D61BD121}" presName="conn2-1" presStyleLbl="parChTrans1D3" presStyleIdx="1" presStyleCnt="3"/>
      <dgm:spPr/>
    </dgm:pt>
    <dgm:pt modelId="{F57ABB60-3974-4D69-A243-CB7A605432AA}" type="pres">
      <dgm:prSet presAssocID="{12539E83-758A-41BB-8B7E-A932D61BD121}" presName="connTx" presStyleLbl="parChTrans1D3" presStyleIdx="1" presStyleCnt="3"/>
      <dgm:spPr/>
    </dgm:pt>
    <dgm:pt modelId="{25074573-2354-45DF-8413-308C1B1686A5}" type="pres">
      <dgm:prSet presAssocID="{3FEE4068-3BE5-4F4E-983D-8CADB597E23B}" presName="root2" presStyleCnt="0"/>
      <dgm:spPr/>
    </dgm:pt>
    <dgm:pt modelId="{40C902F5-9ED4-4DD4-BF7D-A09A2F4A38EB}" type="pres">
      <dgm:prSet presAssocID="{3FEE4068-3BE5-4F4E-983D-8CADB597E23B}" presName="LevelTwoTextNode" presStyleLbl="node3" presStyleIdx="1" presStyleCnt="3">
        <dgm:presLayoutVars>
          <dgm:chPref val="3"/>
        </dgm:presLayoutVars>
      </dgm:prSet>
      <dgm:spPr/>
    </dgm:pt>
    <dgm:pt modelId="{5507F845-18E7-4219-A555-F7CEE65A1C7D}" type="pres">
      <dgm:prSet presAssocID="{3FEE4068-3BE5-4F4E-983D-8CADB597E23B}" presName="level3hierChild" presStyleCnt="0"/>
      <dgm:spPr/>
    </dgm:pt>
    <dgm:pt modelId="{C52F0E5D-5F5A-432A-B241-E511F0DA8590}" type="pres">
      <dgm:prSet presAssocID="{A570DB07-6B33-4A67-989D-9B32CBA88E4A}" presName="conn2-1" presStyleLbl="parChTrans1D4" presStyleIdx="1" presStyleCnt="4"/>
      <dgm:spPr/>
    </dgm:pt>
    <dgm:pt modelId="{40081EA6-F252-4869-AEB8-A4ACD41763FF}" type="pres">
      <dgm:prSet presAssocID="{A570DB07-6B33-4A67-989D-9B32CBA88E4A}" presName="connTx" presStyleLbl="parChTrans1D4" presStyleIdx="1" presStyleCnt="4"/>
      <dgm:spPr/>
    </dgm:pt>
    <dgm:pt modelId="{C908C396-0FAB-4D4C-862F-1949D53D3F98}" type="pres">
      <dgm:prSet presAssocID="{647C3BD7-B0BA-4414-A0A8-556D47D76BAA}" presName="root2" presStyleCnt="0"/>
      <dgm:spPr/>
    </dgm:pt>
    <dgm:pt modelId="{7F9B3B34-C1C3-4688-B5C9-703B7DA460DF}" type="pres">
      <dgm:prSet presAssocID="{647C3BD7-B0BA-4414-A0A8-556D47D76BAA}" presName="LevelTwoTextNode" presStyleLbl="node4" presStyleIdx="1" presStyleCnt="4">
        <dgm:presLayoutVars>
          <dgm:chPref val="3"/>
        </dgm:presLayoutVars>
      </dgm:prSet>
      <dgm:spPr/>
    </dgm:pt>
    <dgm:pt modelId="{772C97F4-46AD-4A5C-A4A6-48D4574D954E}" type="pres">
      <dgm:prSet presAssocID="{647C3BD7-B0BA-4414-A0A8-556D47D76BAA}" presName="level3hierChild" presStyleCnt="0"/>
      <dgm:spPr/>
    </dgm:pt>
    <dgm:pt modelId="{67068D87-AD84-4442-831B-4990DF9EC3F0}" type="pres">
      <dgm:prSet presAssocID="{86A0EF47-7199-421B-8D6A-1D614AE8BD71}" presName="conn2-1" presStyleLbl="parChTrans1D2" presStyleIdx="1" presStyleCnt="2"/>
      <dgm:spPr/>
    </dgm:pt>
    <dgm:pt modelId="{C91C16FF-509C-40C5-B411-9DD9ABE7F296}" type="pres">
      <dgm:prSet presAssocID="{86A0EF47-7199-421B-8D6A-1D614AE8BD71}" presName="connTx" presStyleLbl="parChTrans1D2" presStyleIdx="1" presStyleCnt="2"/>
      <dgm:spPr/>
    </dgm:pt>
    <dgm:pt modelId="{EF251F86-4CBF-4F6B-BCF1-BBC999E9F2BA}" type="pres">
      <dgm:prSet presAssocID="{CB5A5371-87BD-4431-853A-7859650CAD91}" presName="root2" presStyleCnt="0"/>
      <dgm:spPr/>
    </dgm:pt>
    <dgm:pt modelId="{84FC81AE-20AA-441E-BB93-3F8436E16AA5}" type="pres">
      <dgm:prSet presAssocID="{CB5A5371-87BD-4431-853A-7859650CAD91}" presName="LevelTwoTextNode" presStyleLbl="node2" presStyleIdx="1" presStyleCnt="2">
        <dgm:presLayoutVars>
          <dgm:chPref val="3"/>
        </dgm:presLayoutVars>
      </dgm:prSet>
      <dgm:spPr/>
    </dgm:pt>
    <dgm:pt modelId="{04EE82B7-2D2B-4097-999E-4A5362AD0B0D}" type="pres">
      <dgm:prSet presAssocID="{CB5A5371-87BD-4431-853A-7859650CAD91}" presName="level3hierChild" presStyleCnt="0"/>
      <dgm:spPr/>
    </dgm:pt>
    <dgm:pt modelId="{9B7FB642-12B1-414C-963E-DFDFFD543F83}" type="pres">
      <dgm:prSet presAssocID="{8A0A57BA-AD0C-4CEA-BB38-8FED5281CB8D}" presName="conn2-1" presStyleLbl="parChTrans1D3" presStyleIdx="2" presStyleCnt="3"/>
      <dgm:spPr/>
    </dgm:pt>
    <dgm:pt modelId="{E77AC6CA-03BE-432D-BD5D-A182A2ABD7F6}" type="pres">
      <dgm:prSet presAssocID="{8A0A57BA-AD0C-4CEA-BB38-8FED5281CB8D}" presName="connTx" presStyleLbl="parChTrans1D3" presStyleIdx="2" presStyleCnt="3"/>
      <dgm:spPr/>
    </dgm:pt>
    <dgm:pt modelId="{295FD049-7E77-41D0-B811-C1E1B04A042F}" type="pres">
      <dgm:prSet presAssocID="{540B1CF3-3198-466F-B285-5B3E4C44F2FD}" presName="root2" presStyleCnt="0"/>
      <dgm:spPr/>
    </dgm:pt>
    <dgm:pt modelId="{2C65C037-082F-4F34-9DBB-9DB644B7A4F5}" type="pres">
      <dgm:prSet presAssocID="{540B1CF3-3198-466F-B285-5B3E4C44F2FD}" presName="LevelTwoTextNode" presStyleLbl="node3" presStyleIdx="2" presStyleCnt="3" custScaleX="117954" custScaleY="235372">
        <dgm:presLayoutVars>
          <dgm:chPref val="3"/>
        </dgm:presLayoutVars>
      </dgm:prSet>
      <dgm:spPr/>
    </dgm:pt>
    <dgm:pt modelId="{402A6760-4B99-400E-8417-A468D1DA1BF0}" type="pres">
      <dgm:prSet presAssocID="{540B1CF3-3198-466F-B285-5B3E4C44F2FD}" presName="level3hierChild" presStyleCnt="0"/>
      <dgm:spPr/>
    </dgm:pt>
    <dgm:pt modelId="{1687920F-B693-4DB4-A0BE-F7D22785F35A}" type="pres">
      <dgm:prSet presAssocID="{EDA47234-58FF-496B-A9DD-5AD0B6815059}" presName="conn2-1" presStyleLbl="parChTrans1D4" presStyleIdx="2" presStyleCnt="4"/>
      <dgm:spPr/>
    </dgm:pt>
    <dgm:pt modelId="{78D64F4A-56EF-403E-9381-1F5486D5898A}" type="pres">
      <dgm:prSet presAssocID="{EDA47234-58FF-496B-A9DD-5AD0B6815059}" presName="connTx" presStyleLbl="parChTrans1D4" presStyleIdx="2" presStyleCnt="4"/>
      <dgm:spPr/>
    </dgm:pt>
    <dgm:pt modelId="{CB70FE1A-B41A-498E-805F-DB16AC264147}" type="pres">
      <dgm:prSet presAssocID="{0FBA570D-9B3B-485A-9CFC-A280C9681E94}" presName="root2" presStyleCnt="0"/>
      <dgm:spPr/>
    </dgm:pt>
    <dgm:pt modelId="{E5E5117A-31B2-4828-BCA2-A5196756F3C8}" type="pres">
      <dgm:prSet presAssocID="{0FBA570D-9B3B-485A-9CFC-A280C9681E94}" presName="LevelTwoTextNode" presStyleLbl="node4" presStyleIdx="2" presStyleCnt="4">
        <dgm:presLayoutVars>
          <dgm:chPref val="3"/>
        </dgm:presLayoutVars>
      </dgm:prSet>
      <dgm:spPr/>
    </dgm:pt>
    <dgm:pt modelId="{BAAA5E5F-B197-4E0B-BAA0-0939389CFB2E}" type="pres">
      <dgm:prSet presAssocID="{0FBA570D-9B3B-485A-9CFC-A280C9681E94}" presName="level3hierChild" presStyleCnt="0"/>
      <dgm:spPr/>
    </dgm:pt>
    <dgm:pt modelId="{D5E35D7F-2DF4-4AB0-8325-B0A990EF492B}" type="pres">
      <dgm:prSet presAssocID="{0BEB713B-6046-4A57-A253-E95E6C5EDE90}" presName="conn2-1" presStyleLbl="parChTrans1D4" presStyleIdx="3" presStyleCnt="4"/>
      <dgm:spPr/>
    </dgm:pt>
    <dgm:pt modelId="{DC40A5E2-64C6-4B94-AAFE-50AD95121701}" type="pres">
      <dgm:prSet presAssocID="{0BEB713B-6046-4A57-A253-E95E6C5EDE90}" presName="connTx" presStyleLbl="parChTrans1D4" presStyleIdx="3" presStyleCnt="4"/>
      <dgm:spPr/>
    </dgm:pt>
    <dgm:pt modelId="{E12EF808-0A96-4F9B-AF1A-FCCA58388DD9}" type="pres">
      <dgm:prSet presAssocID="{64470CE5-A89D-48CC-A9EB-F4E509597AF6}" presName="root2" presStyleCnt="0"/>
      <dgm:spPr/>
    </dgm:pt>
    <dgm:pt modelId="{42FE46AE-D095-4312-A8CA-B583E485E639}" type="pres">
      <dgm:prSet presAssocID="{64470CE5-A89D-48CC-A9EB-F4E509597AF6}" presName="LevelTwoTextNode" presStyleLbl="node4" presStyleIdx="3" presStyleCnt="4">
        <dgm:presLayoutVars>
          <dgm:chPref val="3"/>
        </dgm:presLayoutVars>
      </dgm:prSet>
      <dgm:spPr/>
    </dgm:pt>
    <dgm:pt modelId="{8ED1537E-F0BD-4F58-9B77-C4FA5BE05A90}" type="pres">
      <dgm:prSet presAssocID="{64470CE5-A89D-48CC-A9EB-F4E509597AF6}" presName="level3hierChild" presStyleCnt="0"/>
      <dgm:spPr/>
    </dgm:pt>
  </dgm:ptLst>
  <dgm:cxnLst>
    <dgm:cxn modelId="{C34C9A0B-898D-4312-AFD3-1F67B9EE1F52}" type="presOf" srcId="{12539E83-758A-41BB-8B7E-A932D61BD121}" destId="{22E66E05-7DE0-45C8-9424-98D43D73B64E}" srcOrd="0" destOrd="0" presId="urn:microsoft.com/office/officeart/2008/layout/HorizontalMultiLevelHierarchy"/>
    <dgm:cxn modelId="{817BE611-5D6A-4564-BC24-AB5AA9C6082A}" srcId="{B1F700C8-D408-446B-B404-21234B4E3F19}" destId="{543B66FF-E772-42ED-8B6F-D4E2708BB054}" srcOrd="0" destOrd="0" parTransId="{631C1BE6-D0DF-4ABD-A3BD-843466DD66F9}" sibTransId="{3277E2B7-7D09-4BB6-8DC1-5EC561916AD5}"/>
    <dgm:cxn modelId="{B2BDCC15-A442-4BA6-9C27-37CA8E027EBA}" type="presOf" srcId="{0FBA570D-9B3B-485A-9CFC-A280C9681E94}" destId="{E5E5117A-31B2-4828-BCA2-A5196756F3C8}" srcOrd="0" destOrd="0" presId="urn:microsoft.com/office/officeart/2008/layout/HorizontalMultiLevelHierarchy"/>
    <dgm:cxn modelId="{A4155A2B-E511-41DF-9C3C-6543F23EE81C}" type="presOf" srcId="{A570DB07-6B33-4A67-989D-9B32CBA88E4A}" destId="{40081EA6-F252-4869-AEB8-A4ACD41763FF}" srcOrd="1" destOrd="0" presId="urn:microsoft.com/office/officeart/2008/layout/HorizontalMultiLevelHierarchy"/>
    <dgm:cxn modelId="{E26E412F-3DB4-437F-B59A-B16B46BCA34F}" type="presOf" srcId="{5B3FF2C5-7AF5-472D-AA6F-EA368423BAF0}" destId="{D9649530-EA81-4B67-B477-9A27D9275C62}" srcOrd="1" destOrd="0" presId="urn:microsoft.com/office/officeart/2008/layout/HorizontalMultiLevelHierarchy"/>
    <dgm:cxn modelId="{C63ECF2F-6D58-4345-8E08-CFE7A01B63C5}" type="presOf" srcId="{EDA47234-58FF-496B-A9DD-5AD0B6815059}" destId="{78D64F4A-56EF-403E-9381-1F5486D5898A}" srcOrd="1" destOrd="0" presId="urn:microsoft.com/office/officeart/2008/layout/HorizontalMultiLevelHierarchy"/>
    <dgm:cxn modelId="{C646A134-FB3C-4F5B-923E-BFA8730A44FE}" type="presOf" srcId="{358F2A3E-7AAD-403C-8701-68FEFD013693}" destId="{C651B3EB-B384-4878-BA0E-846882419B85}" srcOrd="0" destOrd="0" presId="urn:microsoft.com/office/officeart/2008/layout/HorizontalMultiLevelHierarchy"/>
    <dgm:cxn modelId="{6832DA35-C5D1-400B-9276-D9D1F705443C}" type="presOf" srcId="{3FEE4068-3BE5-4F4E-983D-8CADB597E23B}" destId="{40C902F5-9ED4-4DD4-BF7D-A09A2F4A38EB}" srcOrd="0" destOrd="0" presId="urn:microsoft.com/office/officeart/2008/layout/HorizontalMultiLevelHierarchy"/>
    <dgm:cxn modelId="{0B457D37-A2C2-457C-840C-166A76513488}" type="presOf" srcId="{64470CE5-A89D-48CC-A9EB-F4E509597AF6}" destId="{42FE46AE-D095-4312-A8CA-B583E485E639}" srcOrd="0" destOrd="0" presId="urn:microsoft.com/office/officeart/2008/layout/HorizontalMultiLevelHierarchy"/>
    <dgm:cxn modelId="{1FC9AC6B-06AD-4ACE-8AA0-572F45823683}" srcId="{CB5A5371-87BD-4431-853A-7859650CAD91}" destId="{540B1CF3-3198-466F-B285-5B3E4C44F2FD}" srcOrd="0" destOrd="0" parTransId="{8A0A57BA-AD0C-4CEA-BB38-8FED5281CB8D}" sibTransId="{18D33AE9-AD5D-430E-9DE1-4C7D62F96071}"/>
    <dgm:cxn modelId="{FE994E71-1444-4A52-BD82-BA0066F0B0A8}" srcId="{3FEE4068-3BE5-4F4E-983D-8CADB597E23B}" destId="{647C3BD7-B0BA-4414-A0A8-556D47D76BAA}" srcOrd="0" destOrd="0" parTransId="{A570DB07-6B33-4A67-989D-9B32CBA88E4A}" sibTransId="{7E7CDDD0-894D-4CBA-A6A1-E5B91B251A2F}"/>
    <dgm:cxn modelId="{44629672-8CB4-4A04-80C9-054680B11C37}" type="presOf" srcId="{5B7B123D-58F1-4CED-8D74-083E59001D1C}" destId="{D2548BA2-2E1E-4245-B0CA-84F09D11C76C}" srcOrd="0" destOrd="0" presId="urn:microsoft.com/office/officeart/2008/layout/HorizontalMultiLevelHierarchy"/>
    <dgm:cxn modelId="{AE24BC73-6A80-449C-AC29-CFC7BED14104}" type="presOf" srcId="{647C3BD7-B0BA-4414-A0A8-556D47D76BAA}" destId="{7F9B3B34-C1C3-4688-B5C9-703B7DA460DF}" srcOrd="0" destOrd="0" presId="urn:microsoft.com/office/officeart/2008/layout/HorizontalMultiLevelHierarchy"/>
    <dgm:cxn modelId="{9470CC58-6ABB-44CF-AEB5-F0EB3973226A}" type="presOf" srcId="{0BEB713B-6046-4A57-A253-E95E6C5EDE90}" destId="{D5E35D7F-2DF4-4AB0-8325-B0A990EF492B}" srcOrd="0" destOrd="0" presId="urn:microsoft.com/office/officeart/2008/layout/HorizontalMultiLevelHierarchy"/>
    <dgm:cxn modelId="{3EB3E75A-9529-4684-BCDF-80B66BA60A5B}" type="presOf" srcId="{9D1B5208-4AD5-4365-BC53-6DC1E92F4248}" destId="{6E839750-30B7-4E1F-9284-81EA92AC8388}" srcOrd="0" destOrd="0" presId="urn:microsoft.com/office/officeart/2008/layout/HorizontalMultiLevelHierarchy"/>
    <dgm:cxn modelId="{EFF5277B-29A7-4D25-87A3-31EDACBEE6CB}" type="presOf" srcId="{0BEB713B-6046-4A57-A253-E95E6C5EDE90}" destId="{DC40A5E2-64C6-4B94-AAFE-50AD95121701}" srcOrd="1" destOrd="0" presId="urn:microsoft.com/office/officeart/2008/layout/HorizontalMultiLevelHierarchy"/>
    <dgm:cxn modelId="{53D66382-4B0C-48C2-8D34-2349C2771D93}" srcId="{9D1B5208-4AD5-4365-BC53-6DC1E92F4248}" destId="{3FEE4068-3BE5-4F4E-983D-8CADB597E23B}" srcOrd="1" destOrd="0" parTransId="{12539E83-758A-41BB-8B7E-A932D61BD121}" sibTransId="{0ADAAF27-2C5C-419F-ACC3-7F7A524CA3E9}"/>
    <dgm:cxn modelId="{7EE62D83-AD28-413C-882F-691A2ACEF414}" type="presOf" srcId="{61B001D5-7689-4EDB-8AC7-CF4FC31CEF4A}" destId="{F78AF3C6-67E3-454D-B49A-27D0E4BB5DC8}" srcOrd="1" destOrd="0" presId="urn:microsoft.com/office/officeart/2008/layout/HorizontalMultiLevelHierarchy"/>
    <dgm:cxn modelId="{3DCA0684-0A55-4EF9-8E6A-8DE675B61CE9}" type="presOf" srcId="{EDA47234-58FF-496B-A9DD-5AD0B6815059}" destId="{1687920F-B693-4DB4-A0BE-F7D22785F35A}" srcOrd="0" destOrd="0" presId="urn:microsoft.com/office/officeart/2008/layout/HorizontalMultiLevelHierarchy"/>
    <dgm:cxn modelId="{40C80F86-A932-408C-A0A9-7EA468137D4D}" type="presOf" srcId="{543B66FF-E772-42ED-8B6F-D4E2708BB054}" destId="{D1166DA9-1EE0-410A-96C7-373A3A036C9A}" srcOrd="0" destOrd="0" presId="urn:microsoft.com/office/officeart/2008/layout/HorizontalMultiLevelHierarchy"/>
    <dgm:cxn modelId="{735F5489-6630-4FCC-9C4E-5C22D3A6CABC}" type="presOf" srcId="{540B1CF3-3198-466F-B285-5B3E4C44F2FD}" destId="{2C65C037-082F-4F34-9DBB-9DB644B7A4F5}" srcOrd="0" destOrd="0" presId="urn:microsoft.com/office/officeart/2008/layout/HorizontalMultiLevelHierarchy"/>
    <dgm:cxn modelId="{B2019C8B-278F-4095-A3AC-979EDCAED317}" type="presOf" srcId="{5B7B123D-58F1-4CED-8D74-083E59001D1C}" destId="{671F73A9-3CA2-49E2-AF6F-73C961A2E5FC}" srcOrd="1" destOrd="0" presId="urn:microsoft.com/office/officeart/2008/layout/HorizontalMultiLevelHierarchy"/>
    <dgm:cxn modelId="{50504E99-F09C-4B5B-93A2-81488EE5FFDF}" type="presOf" srcId="{8A0A57BA-AD0C-4CEA-BB38-8FED5281CB8D}" destId="{9B7FB642-12B1-414C-963E-DFDFFD543F83}" srcOrd="0" destOrd="0" presId="urn:microsoft.com/office/officeart/2008/layout/HorizontalMultiLevelHierarchy"/>
    <dgm:cxn modelId="{DD1D9F9F-A53B-4D28-B771-B79742C4F89B}" type="presOf" srcId="{B1F700C8-D408-446B-B404-21234B4E3F19}" destId="{9FF8503F-B107-49D4-A04A-5F0E2570D017}" srcOrd="0" destOrd="0" presId="urn:microsoft.com/office/officeart/2008/layout/HorizontalMultiLevelHierarchy"/>
    <dgm:cxn modelId="{02223DA1-6F87-4B2E-A722-AD780ADFE9F7}" srcId="{3C7706C4-FC5C-4898-BA38-652C8289FEA8}" destId="{358F2A3E-7AAD-403C-8701-68FEFD013693}" srcOrd="0" destOrd="0" parTransId="{5B3FF2C5-7AF5-472D-AA6F-EA368423BAF0}" sibTransId="{F07C1DD1-3EDE-4C16-9A45-E7C419C73CD2}"/>
    <dgm:cxn modelId="{9D0B37AC-AA72-4264-B937-E4F3A00EC69F}" type="presOf" srcId="{12539E83-758A-41BB-8B7E-A932D61BD121}" destId="{F57ABB60-3974-4D69-A243-CB7A605432AA}" srcOrd="1" destOrd="0" presId="urn:microsoft.com/office/officeart/2008/layout/HorizontalMultiLevelHierarchy"/>
    <dgm:cxn modelId="{58D267AF-894D-4400-9F4C-BAE910B53D7A}" type="presOf" srcId="{86A0EF47-7199-421B-8D6A-1D614AE8BD71}" destId="{67068D87-AD84-4442-831B-4990DF9EC3F0}" srcOrd="0" destOrd="0" presId="urn:microsoft.com/office/officeart/2008/layout/HorizontalMultiLevelHierarchy"/>
    <dgm:cxn modelId="{D2B1A5B5-5BB5-4164-8CEE-2DDDA42F535F}" srcId="{543B66FF-E772-42ED-8B6F-D4E2708BB054}" destId="{9D1B5208-4AD5-4365-BC53-6DC1E92F4248}" srcOrd="0" destOrd="0" parTransId="{61B001D5-7689-4EDB-8AC7-CF4FC31CEF4A}" sibTransId="{91203A26-7EC5-4581-AF68-62B899B4F520}"/>
    <dgm:cxn modelId="{DD42BFB5-F629-4BC5-AB3E-E6221E1534CE}" srcId="{540B1CF3-3198-466F-B285-5B3E4C44F2FD}" destId="{0FBA570D-9B3B-485A-9CFC-A280C9681E94}" srcOrd="0" destOrd="0" parTransId="{EDA47234-58FF-496B-A9DD-5AD0B6815059}" sibTransId="{0F514304-D352-404D-A0D2-09CB3085BE35}"/>
    <dgm:cxn modelId="{8CFA13BD-0304-45B5-B35B-6E8A2BC8FD4E}" type="presOf" srcId="{86A0EF47-7199-421B-8D6A-1D614AE8BD71}" destId="{C91C16FF-509C-40C5-B411-9DD9ABE7F296}" srcOrd="1" destOrd="0" presId="urn:microsoft.com/office/officeart/2008/layout/HorizontalMultiLevelHierarchy"/>
    <dgm:cxn modelId="{D23FFBC7-D507-44D7-8B1A-3B68E0027FAD}" type="presOf" srcId="{5B3FF2C5-7AF5-472D-AA6F-EA368423BAF0}" destId="{767691C8-C898-48BD-9F10-0A652228D203}" srcOrd="0" destOrd="0" presId="urn:microsoft.com/office/officeart/2008/layout/HorizontalMultiLevelHierarchy"/>
    <dgm:cxn modelId="{172896CD-0ADD-40CF-AFA5-9BF39E76CA59}" type="presOf" srcId="{61B001D5-7689-4EDB-8AC7-CF4FC31CEF4A}" destId="{A4F2F318-CFC5-4E45-8DF6-1B1D1E60E0F7}" srcOrd="0" destOrd="0" presId="urn:microsoft.com/office/officeart/2008/layout/HorizontalMultiLevelHierarchy"/>
    <dgm:cxn modelId="{3463CAD0-6F86-4499-8CE5-F92B5D6C5699}" type="presOf" srcId="{CB5A5371-87BD-4431-853A-7859650CAD91}" destId="{84FC81AE-20AA-441E-BB93-3F8436E16AA5}" srcOrd="0" destOrd="0" presId="urn:microsoft.com/office/officeart/2008/layout/HorizontalMultiLevelHierarchy"/>
    <dgm:cxn modelId="{190139D5-FEBD-405B-A6A2-87EFD44671C2}" srcId="{543B66FF-E772-42ED-8B6F-D4E2708BB054}" destId="{CB5A5371-87BD-4431-853A-7859650CAD91}" srcOrd="1" destOrd="0" parTransId="{86A0EF47-7199-421B-8D6A-1D614AE8BD71}" sibTransId="{0D6131F2-6A30-4AF5-9AF5-B338C91FEB9D}"/>
    <dgm:cxn modelId="{682882D5-937D-4483-8E29-16D82C1B5676}" srcId="{9D1B5208-4AD5-4365-BC53-6DC1E92F4248}" destId="{3C7706C4-FC5C-4898-BA38-652C8289FEA8}" srcOrd="0" destOrd="0" parTransId="{5B7B123D-58F1-4CED-8D74-083E59001D1C}" sibTransId="{D0CDD7EE-1ECE-4780-A966-D0B3A0812E72}"/>
    <dgm:cxn modelId="{BDC2F8DD-35E8-4CDF-BE69-74267AACDFEF}" type="presOf" srcId="{A570DB07-6B33-4A67-989D-9B32CBA88E4A}" destId="{C52F0E5D-5F5A-432A-B241-E511F0DA8590}" srcOrd="0" destOrd="0" presId="urn:microsoft.com/office/officeart/2008/layout/HorizontalMultiLevelHierarchy"/>
    <dgm:cxn modelId="{0839C5E8-337D-4D99-8BBA-51400A093BA3}" type="presOf" srcId="{8A0A57BA-AD0C-4CEA-BB38-8FED5281CB8D}" destId="{E77AC6CA-03BE-432D-BD5D-A182A2ABD7F6}" srcOrd="1" destOrd="0" presId="urn:microsoft.com/office/officeart/2008/layout/HorizontalMultiLevelHierarchy"/>
    <dgm:cxn modelId="{22F84FF4-6741-46A8-BE39-7626E4103580}" srcId="{540B1CF3-3198-466F-B285-5B3E4C44F2FD}" destId="{64470CE5-A89D-48CC-A9EB-F4E509597AF6}" srcOrd="1" destOrd="0" parTransId="{0BEB713B-6046-4A57-A253-E95E6C5EDE90}" sibTransId="{BB1A3789-0BA3-43BF-8BBB-517EABE85A05}"/>
    <dgm:cxn modelId="{D58DD6F7-50BF-4EDA-BFCA-BCA99C3DCE99}" type="presOf" srcId="{3C7706C4-FC5C-4898-BA38-652C8289FEA8}" destId="{D8DF1C54-685D-48E7-8087-BB2B71F4875B}" srcOrd="0" destOrd="0" presId="urn:microsoft.com/office/officeart/2008/layout/HorizontalMultiLevelHierarchy"/>
    <dgm:cxn modelId="{018996AA-D974-45C1-B431-D85678DE703E}" type="presParOf" srcId="{9FF8503F-B107-49D4-A04A-5F0E2570D017}" destId="{C590452D-CB7B-4327-B844-6E26A4548A25}" srcOrd="0" destOrd="0" presId="urn:microsoft.com/office/officeart/2008/layout/HorizontalMultiLevelHierarchy"/>
    <dgm:cxn modelId="{564B2062-067F-4DED-9C6D-6FA2733CF634}" type="presParOf" srcId="{C590452D-CB7B-4327-B844-6E26A4548A25}" destId="{D1166DA9-1EE0-410A-96C7-373A3A036C9A}" srcOrd="0" destOrd="0" presId="urn:microsoft.com/office/officeart/2008/layout/HorizontalMultiLevelHierarchy"/>
    <dgm:cxn modelId="{54E0604F-FA13-47C1-87D2-7964CC6E276C}" type="presParOf" srcId="{C590452D-CB7B-4327-B844-6E26A4548A25}" destId="{36231E55-5239-48B2-BCB4-62B359F50E60}" srcOrd="1" destOrd="0" presId="urn:microsoft.com/office/officeart/2008/layout/HorizontalMultiLevelHierarchy"/>
    <dgm:cxn modelId="{BF198191-96E2-4CFC-A99C-A8C8C6FD2967}" type="presParOf" srcId="{36231E55-5239-48B2-BCB4-62B359F50E60}" destId="{A4F2F318-CFC5-4E45-8DF6-1B1D1E60E0F7}" srcOrd="0" destOrd="0" presId="urn:microsoft.com/office/officeart/2008/layout/HorizontalMultiLevelHierarchy"/>
    <dgm:cxn modelId="{6B1C35F6-A51C-4C20-BF88-87D158F36AAB}" type="presParOf" srcId="{A4F2F318-CFC5-4E45-8DF6-1B1D1E60E0F7}" destId="{F78AF3C6-67E3-454D-B49A-27D0E4BB5DC8}" srcOrd="0" destOrd="0" presId="urn:microsoft.com/office/officeart/2008/layout/HorizontalMultiLevelHierarchy"/>
    <dgm:cxn modelId="{D1D8B131-F0B7-4F46-A8A1-25BC773DCBB0}" type="presParOf" srcId="{36231E55-5239-48B2-BCB4-62B359F50E60}" destId="{CA402313-A9BE-4586-A7FF-FF5881A93734}" srcOrd="1" destOrd="0" presId="urn:microsoft.com/office/officeart/2008/layout/HorizontalMultiLevelHierarchy"/>
    <dgm:cxn modelId="{168769DE-BB9D-4B65-90CB-7ED6E0A372EE}" type="presParOf" srcId="{CA402313-A9BE-4586-A7FF-FF5881A93734}" destId="{6E839750-30B7-4E1F-9284-81EA92AC8388}" srcOrd="0" destOrd="0" presId="urn:microsoft.com/office/officeart/2008/layout/HorizontalMultiLevelHierarchy"/>
    <dgm:cxn modelId="{D529A598-7C31-40F4-9D36-AAE708F92FD1}" type="presParOf" srcId="{CA402313-A9BE-4586-A7FF-FF5881A93734}" destId="{DDB6E564-CFA2-4301-B556-0EFCCEF01C9B}" srcOrd="1" destOrd="0" presId="urn:microsoft.com/office/officeart/2008/layout/HorizontalMultiLevelHierarchy"/>
    <dgm:cxn modelId="{6106134B-FBDC-410F-A8F2-C0C31BE8C8E0}" type="presParOf" srcId="{DDB6E564-CFA2-4301-B556-0EFCCEF01C9B}" destId="{D2548BA2-2E1E-4245-B0CA-84F09D11C76C}" srcOrd="0" destOrd="0" presId="urn:microsoft.com/office/officeart/2008/layout/HorizontalMultiLevelHierarchy"/>
    <dgm:cxn modelId="{3E445433-090A-44A9-BCA4-9D462AE9204D}" type="presParOf" srcId="{D2548BA2-2E1E-4245-B0CA-84F09D11C76C}" destId="{671F73A9-3CA2-49E2-AF6F-73C961A2E5FC}" srcOrd="0" destOrd="0" presId="urn:microsoft.com/office/officeart/2008/layout/HorizontalMultiLevelHierarchy"/>
    <dgm:cxn modelId="{3CB07C7A-B608-4507-AFF8-7048B842DDB5}" type="presParOf" srcId="{DDB6E564-CFA2-4301-B556-0EFCCEF01C9B}" destId="{780E1414-70B6-4876-8B36-2E7494244DAE}" srcOrd="1" destOrd="0" presId="urn:microsoft.com/office/officeart/2008/layout/HorizontalMultiLevelHierarchy"/>
    <dgm:cxn modelId="{5A5C0F40-4999-4D96-8AED-3E1DC0B07D03}" type="presParOf" srcId="{780E1414-70B6-4876-8B36-2E7494244DAE}" destId="{D8DF1C54-685D-48E7-8087-BB2B71F4875B}" srcOrd="0" destOrd="0" presId="urn:microsoft.com/office/officeart/2008/layout/HorizontalMultiLevelHierarchy"/>
    <dgm:cxn modelId="{CA03B6D1-0171-436B-81AA-DD99F481CA3F}" type="presParOf" srcId="{780E1414-70B6-4876-8B36-2E7494244DAE}" destId="{30E8ADC8-7F39-4853-A0FB-3B6EECB1EA52}" srcOrd="1" destOrd="0" presId="urn:microsoft.com/office/officeart/2008/layout/HorizontalMultiLevelHierarchy"/>
    <dgm:cxn modelId="{9535758B-2013-4679-8D53-E9C04B23E4E5}" type="presParOf" srcId="{30E8ADC8-7F39-4853-A0FB-3B6EECB1EA52}" destId="{767691C8-C898-48BD-9F10-0A652228D203}" srcOrd="0" destOrd="0" presId="urn:microsoft.com/office/officeart/2008/layout/HorizontalMultiLevelHierarchy"/>
    <dgm:cxn modelId="{94377EA7-30EA-4F25-B523-27D7B6E9D1B5}" type="presParOf" srcId="{767691C8-C898-48BD-9F10-0A652228D203}" destId="{D9649530-EA81-4B67-B477-9A27D9275C62}" srcOrd="0" destOrd="0" presId="urn:microsoft.com/office/officeart/2008/layout/HorizontalMultiLevelHierarchy"/>
    <dgm:cxn modelId="{D2D5EAD5-65C0-4931-9F4D-C2FB38C13628}" type="presParOf" srcId="{30E8ADC8-7F39-4853-A0FB-3B6EECB1EA52}" destId="{29305391-DA3A-4687-9253-C6775CDB833F}" srcOrd="1" destOrd="0" presId="urn:microsoft.com/office/officeart/2008/layout/HorizontalMultiLevelHierarchy"/>
    <dgm:cxn modelId="{B1BCDEA7-9331-4AC6-BCB4-C2A480727073}" type="presParOf" srcId="{29305391-DA3A-4687-9253-C6775CDB833F}" destId="{C651B3EB-B384-4878-BA0E-846882419B85}" srcOrd="0" destOrd="0" presId="urn:microsoft.com/office/officeart/2008/layout/HorizontalMultiLevelHierarchy"/>
    <dgm:cxn modelId="{9198707B-5ACA-44D7-A686-6EEEFF2F13FD}" type="presParOf" srcId="{29305391-DA3A-4687-9253-C6775CDB833F}" destId="{39C04F2F-458B-4D35-AAF3-FB9326908C2B}" srcOrd="1" destOrd="0" presId="urn:microsoft.com/office/officeart/2008/layout/HorizontalMultiLevelHierarchy"/>
    <dgm:cxn modelId="{FA34E76F-A5D9-4982-B05A-75A10F5CDAF9}" type="presParOf" srcId="{DDB6E564-CFA2-4301-B556-0EFCCEF01C9B}" destId="{22E66E05-7DE0-45C8-9424-98D43D73B64E}" srcOrd="2" destOrd="0" presId="urn:microsoft.com/office/officeart/2008/layout/HorizontalMultiLevelHierarchy"/>
    <dgm:cxn modelId="{B2845644-A51C-4152-BB40-7B4D3F829E4E}" type="presParOf" srcId="{22E66E05-7DE0-45C8-9424-98D43D73B64E}" destId="{F57ABB60-3974-4D69-A243-CB7A605432AA}" srcOrd="0" destOrd="0" presId="urn:microsoft.com/office/officeart/2008/layout/HorizontalMultiLevelHierarchy"/>
    <dgm:cxn modelId="{9FB068AE-AFC4-4BB4-AAED-553EEAE32B79}" type="presParOf" srcId="{DDB6E564-CFA2-4301-B556-0EFCCEF01C9B}" destId="{25074573-2354-45DF-8413-308C1B1686A5}" srcOrd="3" destOrd="0" presId="urn:microsoft.com/office/officeart/2008/layout/HorizontalMultiLevelHierarchy"/>
    <dgm:cxn modelId="{0A70D151-02BE-4234-8DEC-8ED4E64BD77F}" type="presParOf" srcId="{25074573-2354-45DF-8413-308C1B1686A5}" destId="{40C902F5-9ED4-4DD4-BF7D-A09A2F4A38EB}" srcOrd="0" destOrd="0" presId="urn:microsoft.com/office/officeart/2008/layout/HorizontalMultiLevelHierarchy"/>
    <dgm:cxn modelId="{9CE64C01-1F12-4AEF-AC1E-694A8BF5B23E}" type="presParOf" srcId="{25074573-2354-45DF-8413-308C1B1686A5}" destId="{5507F845-18E7-4219-A555-F7CEE65A1C7D}" srcOrd="1" destOrd="0" presId="urn:microsoft.com/office/officeart/2008/layout/HorizontalMultiLevelHierarchy"/>
    <dgm:cxn modelId="{21ADE4DF-DFAA-4305-ABFF-F838123B1638}" type="presParOf" srcId="{5507F845-18E7-4219-A555-F7CEE65A1C7D}" destId="{C52F0E5D-5F5A-432A-B241-E511F0DA8590}" srcOrd="0" destOrd="0" presId="urn:microsoft.com/office/officeart/2008/layout/HorizontalMultiLevelHierarchy"/>
    <dgm:cxn modelId="{C794C06A-7653-4718-8E3F-9C6769B72C5F}" type="presParOf" srcId="{C52F0E5D-5F5A-432A-B241-E511F0DA8590}" destId="{40081EA6-F252-4869-AEB8-A4ACD41763FF}" srcOrd="0" destOrd="0" presId="urn:microsoft.com/office/officeart/2008/layout/HorizontalMultiLevelHierarchy"/>
    <dgm:cxn modelId="{37A246D1-9888-4692-9B81-B21C177C89D0}" type="presParOf" srcId="{5507F845-18E7-4219-A555-F7CEE65A1C7D}" destId="{C908C396-0FAB-4D4C-862F-1949D53D3F98}" srcOrd="1" destOrd="0" presId="urn:microsoft.com/office/officeart/2008/layout/HorizontalMultiLevelHierarchy"/>
    <dgm:cxn modelId="{8BFC3357-E336-4431-A602-DE13BA3D611C}" type="presParOf" srcId="{C908C396-0FAB-4D4C-862F-1949D53D3F98}" destId="{7F9B3B34-C1C3-4688-B5C9-703B7DA460DF}" srcOrd="0" destOrd="0" presId="urn:microsoft.com/office/officeart/2008/layout/HorizontalMultiLevelHierarchy"/>
    <dgm:cxn modelId="{06DAFCAB-6589-408E-B917-17E037BC05F2}" type="presParOf" srcId="{C908C396-0FAB-4D4C-862F-1949D53D3F98}" destId="{772C97F4-46AD-4A5C-A4A6-48D4574D954E}" srcOrd="1" destOrd="0" presId="urn:microsoft.com/office/officeart/2008/layout/HorizontalMultiLevelHierarchy"/>
    <dgm:cxn modelId="{0778E1F0-FA1B-40B4-8183-10D1DE6C768A}" type="presParOf" srcId="{36231E55-5239-48B2-BCB4-62B359F50E60}" destId="{67068D87-AD84-4442-831B-4990DF9EC3F0}" srcOrd="2" destOrd="0" presId="urn:microsoft.com/office/officeart/2008/layout/HorizontalMultiLevelHierarchy"/>
    <dgm:cxn modelId="{2A867D71-DE6C-469B-99A3-007F1505349E}" type="presParOf" srcId="{67068D87-AD84-4442-831B-4990DF9EC3F0}" destId="{C91C16FF-509C-40C5-B411-9DD9ABE7F296}" srcOrd="0" destOrd="0" presId="urn:microsoft.com/office/officeart/2008/layout/HorizontalMultiLevelHierarchy"/>
    <dgm:cxn modelId="{34D76289-A9BB-49F5-8B4A-105764705148}" type="presParOf" srcId="{36231E55-5239-48B2-BCB4-62B359F50E60}" destId="{EF251F86-4CBF-4F6B-BCF1-BBC999E9F2BA}" srcOrd="3" destOrd="0" presId="urn:microsoft.com/office/officeart/2008/layout/HorizontalMultiLevelHierarchy"/>
    <dgm:cxn modelId="{9DAB8F43-B8DB-43EB-8E79-F2EDDA82A31C}" type="presParOf" srcId="{EF251F86-4CBF-4F6B-BCF1-BBC999E9F2BA}" destId="{84FC81AE-20AA-441E-BB93-3F8436E16AA5}" srcOrd="0" destOrd="0" presId="urn:microsoft.com/office/officeart/2008/layout/HorizontalMultiLevelHierarchy"/>
    <dgm:cxn modelId="{EA130156-07FC-4D36-BFE7-8D3F1DD851FF}" type="presParOf" srcId="{EF251F86-4CBF-4F6B-BCF1-BBC999E9F2BA}" destId="{04EE82B7-2D2B-4097-999E-4A5362AD0B0D}" srcOrd="1" destOrd="0" presId="urn:microsoft.com/office/officeart/2008/layout/HorizontalMultiLevelHierarchy"/>
    <dgm:cxn modelId="{96AB27CD-1DA7-43C7-AD49-C2C6633B3E45}" type="presParOf" srcId="{04EE82B7-2D2B-4097-999E-4A5362AD0B0D}" destId="{9B7FB642-12B1-414C-963E-DFDFFD543F83}" srcOrd="0" destOrd="0" presId="urn:microsoft.com/office/officeart/2008/layout/HorizontalMultiLevelHierarchy"/>
    <dgm:cxn modelId="{6A182520-D816-4AF4-9930-7F3BE4DC049B}" type="presParOf" srcId="{9B7FB642-12B1-414C-963E-DFDFFD543F83}" destId="{E77AC6CA-03BE-432D-BD5D-A182A2ABD7F6}" srcOrd="0" destOrd="0" presId="urn:microsoft.com/office/officeart/2008/layout/HorizontalMultiLevelHierarchy"/>
    <dgm:cxn modelId="{9C426160-C0E1-4599-85E6-81FAC2FB42E0}" type="presParOf" srcId="{04EE82B7-2D2B-4097-999E-4A5362AD0B0D}" destId="{295FD049-7E77-41D0-B811-C1E1B04A042F}" srcOrd="1" destOrd="0" presId="urn:microsoft.com/office/officeart/2008/layout/HorizontalMultiLevelHierarchy"/>
    <dgm:cxn modelId="{2D517C2B-936D-4166-AD45-7B97C3733525}" type="presParOf" srcId="{295FD049-7E77-41D0-B811-C1E1B04A042F}" destId="{2C65C037-082F-4F34-9DBB-9DB644B7A4F5}" srcOrd="0" destOrd="0" presId="urn:microsoft.com/office/officeart/2008/layout/HorizontalMultiLevelHierarchy"/>
    <dgm:cxn modelId="{77CA514C-5FBC-4D70-8B70-8732622FC5C4}" type="presParOf" srcId="{295FD049-7E77-41D0-B811-C1E1B04A042F}" destId="{402A6760-4B99-400E-8417-A468D1DA1BF0}" srcOrd="1" destOrd="0" presId="urn:microsoft.com/office/officeart/2008/layout/HorizontalMultiLevelHierarchy"/>
    <dgm:cxn modelId="{AB67BB21-8DB2-4D28-B8BA-22B0038E8C77}" type="presParOf" srcId="{402A6760-4B99-400E-8417-A468D1DA1BF0}" destId="{1687920F-B693-4DB4-A0BE-F7D22785F35A}" srcOrd="0" destOrd="0" presId="urn:microsoft.com/office/officeart/2008/layout/HorizontalMultiLevelHierarchy"/>
    <dgm:cxn modelId="{FCACE263-9C1B-4E34-88F2-FEE4965D79CB}" type="presParOf" srcId="{1687920F-B693-4DB4-A0BE-F7D22785F35A}" destId="{78D64F4A-56EF-403E-9381-1F5486D5898A}" srcOrd="0" destOrd="0" presId="urn:microsoft.com/office/officeart/2008/layout/HorizontalMultiLevelHierarchy"/>
    <dgm:cxn modelId="{174754C1-2A3A-4827-90CD-5A493868CCA6}" type="presParOf" srcId="{402A6760-4B99-400E-8417-A468D1DA1BF0}" destId="{CB70FE1A-B41A-498E-805F-DB16AC264147}" srcOrd="1" destOrd="0" presId="urn:microsoft.com/office/officeart/2008/layout/HorizontalMultiLevelHierarchy"/>
    <dgm:cxn modelId="{8BFFCFBD-5ED9-404F-9BAC-4ED1B154E433}" type="presParOf" srcId="{CB70FE1A-B41A-498E-805F-DB16AC264147}" destId="{E5E5117A-31B2-4828-BCA2-A5196756F3C8}" srcOrd="0" destOrd="0" presId="urn:microsoft.com/office/officeart/2008/layout/HorizontalMultiLevelHierarchy"/>
    <dgm:cxn modelId="{2E54ACFA-BC4B-4EE0-A62A-A5EC958AF062}" type="presParOf" srcId="{CB70FE1A-B41A-498E-805F-DB16AC264147}" destId="{BAAA5E5F-B197-4E0B-BAA0-0939389CFB2E}" srcOrd="1" destOrd="0" presId="urn:microsoft.com/office/officeart/2008/layout/HorizontalMultiLevelHierarchy"/>
    <dgm:cxn modelId="{CCBB77BC-CC4F-4E25-8977-7AC88EDB6C73}" type="presParOf" srcId="{402A6760-4B99-400E-8417-A468D1DA1BF0}" destId="{D5E35D7F-2DF4-4AB0-8325-B0A990EF492B}" srcOrd="2" destOrd="0" presId="urn:microsoft.com/office/officeart/2008/layout/HorizontalMultiLevelHierarchy"/>
    <dgm:cxn modelId="{4C89ACF6-6BD7-4807-8D7E-617740372624}" type="presParOf" srcId="{D5E35D7F-2DF4-4AB0-8325-B0A990EF492B}" destId="{DC40A5E2-64C6-4B94-AAFE-50AD95121701}" srcOrd="0" destOrd="0" presId="urn:microsoft.com/office/officeart/2008/layout/HorizontalMultiLevelHierarchy"/>
    <dgm:cxn modelId="{2D38FC5E-5FFB-453B-9D6A-E2665DC8E521}" type="presParOf" srcId="{402A6760-4B99-400E-8417-A468D1DA1BF0}" destId="{E12EF808-0A96-4F9B-AF1A-FCCA58388DD9}" srcOrd="3" destOrd="0" presId="urn:microsoft.com/office/officeart/2008/layout/HorizontalMultiLevelHierarchy"/>
    <dgm:cxn modelId="{DA572FA2-BACB-40A8-B393-C654F2DB9946}" type="presParOf" srcId="{E12EF808-0A96-4F9B-AF1A-FCCA58388DD9}" destId="{42FE46AE-D095-4312-A8CA-B583E485E639}" srcOrd="0" destOrd="0" presId="urn:microsoft.com/office/officeart/2008/layout/HorizontalMultiLevelHierarchy"/>
    <dgm:cxn modelId="{F7E27EB4-3431-4BD8-BE17-F01683CBE40B}" type="presParOf" srcId="{E12EF808-0A96-4F9B-AF1A-FCCA58388DD9}" destId="{8ED1537E-F0BD-4F58-9B77-C4FA5BE05A9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0AE72-3FA8-41E2-9759-E340D71E684E}">
      <dsp:nvSpPr>
        <dsp:cNvPr id="0" name=""/>
        <dsp:cNvSpPr/>
      </dsp:nvSpPr>
      <dsp:spPr>
        <a:xfrm>
          <a:off x="4489426" y="4101082"/>
          <a:ext cx="656273" cy="91440"/>
        </a:xfrm>
        <a:custGeom>
          <a:avLst/>
          <a:gdLst/>
          <a:ahLst/>
          <a:cxnLst/>
          <a:rect l="0" t="0" r="0" b="0"/>
          <a:pathLst>
            <a:path>
              <a:moveTo>
                <a:pt x="0" y="45720"/>
              </a:moveTo>
              <a:lnTo>
                <a:pt x="65627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801156" y="4130396"/>
        <a:ext cx="32813" cy="32813"/>
      </dsp:txXfrm>
    </dsp:sp>
    <dsp:sp modelId="{1DD0CBC6-2C4C-4FCF-8562-F725EF772599}">
      <dsp:nvSpPr>
        <dsp:cNvPr id="0" name=""/>
        <dsp:cNvSpPr/>
      </dsp:nvSpPr>
      <dsp:spPr>
        <a:xfrm>
          <a:off x="551784" y="2709333"/>
          <a:ext cx="656273" cy="1437469"/>
        </a:xfrm>
        <a:custGeom>
          <a:avLst/>
          <a:gdLst/>
          <a:ahLst/>
          <a:cxnLst/>
          <a:rect l="0" t="0" r="0" b="0"/>
          <a:pathLst>
            <a:path>
              <a:moveTo>
                <a:pt x="0" y="0"/>
              </a:moveTo>
              <a:lnTo>
                <a:pt x="328136" y="0"/>
              </a:lnTo>
              <a:lnTo>
                <a:pt x="328136" y="1437469"/>
              </a:lnTo>
              <a:lnTo>
                <a:pt x="656273" y="14374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40416" y="3388563"/>
        <a:ext cx="79009" cy="79009"/>
      </dsp:txXfrm>
    </dsp:sp>
    <dsp:sp modelId="{28A9A5BB-0B0B-461E-824B-237F53382722}">
      <dsp:nvSpPr>
        <dsp:cNvPr id="0" name=""/>
        <dsp:cNvSpPr/>
      </dsp:nvSpPr>
      <dsp:spPr>
        <a:xfrm>
          <a:off x="4489426" y="2755176"/>
          <a:ext cx="656273" cy="91440"/>
        </a:xfrm>
        <a:custGeom>
          <a:avLst/>
          <a:gdLst/>
          <a:ahLst/>
          <a:cxnLst/>
          <a:rect l="0" t="0" r="0" b="0"/>
          <a:pathLst>
            <a:path>
              <a:moveTo>
                <a:pt x="0" y="45720"/>
              </a:moveTo>
              <a:lnTo>
                <a:pt x="65627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801156" y="2784489"/>
        <a:ext cx="32813" cy="32813"/>
      </dsp:txXfrm>
    </dsp:sp>
    <dsp:sp modelId="{0224A686-CD76-43B1-A509-BA69A5DC1EE9}">
      <dsp:nvSpPr>
        <dsp:cNvPr id="0" name=""/>
        <dsp:cNvSpPr/>
      </dsp:nvSpPr>
      <dsp:spPr>
        <a:xfrm>
          <a:off x="551784" y="2709333"/>
          <a:ext cx="656273" cy="91563"/>
        </a:xfrm>
        <a:custGeom>
          <a:avLst/>
          <a:gdLst/>
          <a:ahLst/>
          <a:cxnLst/>
          <a:rect l="0" t="0" r="0" b="0"/>
          <a:pathLst>
            <a:path>
              <a:moveTo>
                <a:pt x="0" y="0"/>
              </a:moveTo>
              <a:lnTo>
                <a:pt x="328136" y="0"/>
              </a:lnTo>
              <a:lnTo>
                <a:pt x="328136" y="91563"/>
              </a:lnTo>
              <a:lnTo>
                <a:pt x="656273" y="915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63355" y="2738549"/>
        <a:ext cx="33131" cy="33131"/>
      </dsp:txXfrm>
    </dsp:sp>
    <dsp:sp modelId="{88219DD4-E332-448C-8412-7B43AD1C3B58}">
      <dsp:nvSpPr>
        <dsp:cNvPr id="0" name=""/>
        <dsp:cNvSpPr/>
      </dsp:nvSpPr>
      <dsp:spPr>
        <a:xfrm>
          <a:off x="4489426" y="1226144"/>
          <a:ext cx="656273" cy="91440"/>
        </a:xfrm>
        <a:custGeom>
          <a:avLst/>
          <a:gdLst/>
          <a:ahLst/>
          <a:cxnLst/>
          <a:rect l="0" t="0" r="0" b="0"/>
          <a:pathLst>
            <a:path>
              <a:moveTo>
                <a:pt x="0" y="45720"/>
              </a:moveTo>
              <a:lnTo>
                <a:pt x="65627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801156" y="1255457"/>
        <a:ext cx="32813" cy="32813"/>
      </dsp:txXfrm>
    </dsp:sp>
    <dsp:sp modelId="{00B73783-2A0F-45D2-91E8-AB8F8A527F0C}">
      <dsp:nvSpPr>
        <dsp:cNvPr id="0" name=""/>
        <dsp:cNvSpPr/>
      </dsp:nvSpPr>
      <dsp:spPr>
        <a:xfrm>
          <a:off x="551784" y="1271864"/>
          <a:ext cx="656273" cy="1437469"/>
        </a:xfrm>
        <a:custGeom>
          <a:avLst/>
          <a:gdLst/>
          <a:ahLst/>
          <a:cxnLst/>
          <a:rect l="0" t="0" r="0" b="0"/>
          <a:pathLst>
            <a:path>
              <a:moveTo>
                <a:pt x="0" y="1437469"/>
              </a:moveTo>
              <a:lnTo>
                <a:pt x="328136" y="1437469"/>
              </a:lnTo>
              <a:lnTo>
                <a:pt x="328136" y="0"/>
              </a:lnTo>
              <a:lnTo>
                <a:pt x="65627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40416" y="1951093"/>
        <a:ext cx="79009" cy="79009"/>
      </dsp:txXfrm>
    </dsp:sp>
    <dsp:sp modelId="{C5574AFB-2BBB-4ECE-9526-9714DF4F85E6}">
      <dsp:nvSpPr>
        <dsp:cNvPr id="0" name=""/>
        <dsp:cNvSpPr/>
      </dsp:nvSpPr>
      <dsp:spPr>
        <a:xfrm rot="16200000">
          <a:off x="-2019419" y="2438430"/>
          <a:ext cx="4600602" cy="5418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动作质量评估方法</a:t>
          </a:r>
        </a:p>
      </dsp:txBody>
      <dsp:txXfrm>
        <a:off x="-2019419" y="2438430"/>
        <a:ext cx="4600602" cy="541805"/>
      </dsp:txXfrm>
    </dsp:sp>
    <dsp:sp modelId="{5573AE3E-4EA6-4F76-84AF-A8460C1BA1B2}">
      <dsp:nvSpPr>
        <dsp:cNvPr id="0" name=""/>
        <dsp:cNvSpPr/>
      </dsp:nvSpPr>
      <dsp:spPr>
        <a:xfrm>
          <a:off x="1208057" y="771655"/>
          <a:ext cx="3281368" cy="1000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以质量分数为评估结果</a:t>
          </a:r>
        </a:p>
      </dsp:txBody>
      <dsp:txXfrm>
        <a:off x="1208057" y="771655"/>
        <a:ext cx="3281368" cy="1000417"/>
      </dsp:txXfrm>
    </dsp:sp>
    <dsp:sp modelId="{E25FC740-8BED-4161-80C2-EC78CD204170}">
      <dsp:nvSpPr>
        <dsp:cNvPr id="0" name=""/>
        <dsp:cNvSpPr/>
      </dsp:nvSpPr>
      <dsp:spPr>
        <a:xfrm>
          <a:off x="5145699" y="493144"/>
          <a:ext cx="4933110" cy="1557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  </a:t>
          </a:r>
          <a:r>
            <a:rPr lang="zh-CN" altLang="en-US" sz="1600" kern="1200" dirty="0"/>
            <a:t>这一类方法主要采用回归预测。利用卷积网络提取视频中时空特征，然后对视频片段之间的序列关系进行建模，形成视频级别的特征表示。在以此为输入，训练出用于评分估计的函数，最终得到视频中动作具体分数</a:t>
          </a:r>
        </a:p>
      </dsp:txBody>
      <dsp:txXfrm>
        <a:off x="5145699" y="493144"/>
        <a:ext cx="4933110" cy="1557439"/>
      </dsp:txXfrm>
    </dsp:sp>
    <dsp:sp modelId="{048BD9B7-D919-4F1F-8FDF-2506FED9118F}">
      <dsp:nvSpPr>
        <dsp:cNvPr id="0" name=""/>
        <dsp:cNvSpPr/>
      </dsp:nvSpPr>
      <dsp:spPr>
        <a:xfrm>
          <a:off x="1208057" y="2300688"/>
          <a:ext cx="3281368" cy="1000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以等级类别为评估结果</a:t>
          </a:r>
        </a:p>
      </dsp:txBody>
      <dsp:txXfrm>
        <a:off x="1208057" y="2300688"/>
        <a:ext cx="3281368" cy="1000417"/>
      </dsp:txXfrm>
    </dsp:sp>
    <dsp:sp modelId="{18E57809-C8F8-4CEB-882B-5D3B79C6165C}">
      <dsp:nvSpPr>
        <dsp:cNvPr id="0" name=""/>
        <dsp:cNvSpPr/>
      </dsp:nvSpPr>
      <dsp:spPr>
        <a:xfrm>
          <a:off x="5145699" y="2300688"/>
          <a:ext cx="3281368" cy="1000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r>
            <a:rPr lang="zh-CN" altLang="en-US" sz="1600" kern="1200" dirty="0"/>
            <a:t>这一类方法将动作质量划分为多个水平等级</a:t>
          </a:r>
        </a:p>
      </dsp:txBody>
      <dsp:txXfrm>
        <a:off x="5145699" y="2300688"/>
        <a:ext cx="3281368" cy="1000417"/>
      </dsp:txXfrm>
    </dsp:sp>
    <dsp:sp modelId="{0F95E4E8-2119-4DE3-9489-A32E0BE0F9FC}">
      <dsp:nvSpPr>
        <dsp:cNvPr id="0" name=""/>
        <dsp:cNvSpPr/>
      </dsp:nvSpPr>
      <dsp:spPr>
        <a:xfrm>
          <a:off x="1208057" y="3646594"/>
          <a:ext cx="3281368" cy="1000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以质量等级排序为评估结果</a:t>
          </a:r>
        </a:p>
      </dsp:txBody>
      <dsp:txXfrm>
        <a:off x="1208057" y="3646594"/>
        <a:ext cx="3281368" cy="1000417"/>
      </dsp:txXfrm>
    </dsp:sp>
    <dsp:sp modelId="{3EDE1A6B-452B-4285-807A-25EB3B7F6C27}">
      <dsp:nvSpPr>
        <dsp:cNvPr id="0" name=""/>
        <dsp:cNvSpPr/>
      </dsp:nvSpPr>
      <dsp:spPr>
        <a:xfrm>
          <a:off x="5145699" y="3551209"/>
          <a:ext cx="6023213" cy="11911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r>
            <a:rPr lang="zh-CN" altLang="en-US" sz="1600" kern="1200" dirty="0"/>
            <a:t>此类方法将等级排序作为评估动作质量的方式，</a:t>
          </a:r>
          <a:r>
            <a:rPr lang="zh-CN" altLang="en-US" sz="1600" b="0" i="0" kern="1200" dirty="0"/>
            <a:t>不进行具体的质量分数预测和等级分类，而是以视频中动作质量排序作为目标，对比视频中动作的质量优劣</a:t>
          </a:r>
          <a:br>
            <a:rPr lang="zh-CN" altLang="en-US" sz="1600" kern="1200" dirty="0"/>
          </a:br>
          <a:endParaRPr lang="zh-CN" altLang="en-US" sz="1600" kern="1200" dirty="0"/>
        </a:p>
      </dsp:txBody>
      <dsp:txXfrm>
        <a:off x="5145699" y="3551209"/>
        <a:ext cx="6023213" cy="11911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CE5A2-E609-4DF4-8584-7718752E2177}">
      <dsp:nvSpPr>
        <dsp:cNvPr id="0" name=""/>
        <dsp:cNvSpPr/>
      </dsp:nvSpPr>
      <dsp:spPr>
        <a:xfrm>
          <a:off x="1460909" y="1354666"/>
          <a:ext cx="337691" cy="643466"/>
        </a:xfrm>
        <a:custGeom>
          <a:avLst/>
          <a:gdLst/>
          <a:ahLst/>
          <a:cxnLst/>
          <a:rect l="0" t="0" r="0" b="0"/>
          <a:pathLst>
            <a:path>
              <a:moveTo>
                <a:pt x="0" y="0"/>
              </a:moveTo>
              <a:lnTo>
                <a:pt x="168845" y="0"/>
              </a:lnTo>
              <a:lnTo>
                <a:pt x="168845" y="643466"/>
              </a:lnTo>
              <a:lnTo>
                <a:pt x="337691" y="643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611587" y="1658231"/>
        <a:ext cx="36334" cy="36334"/>
      </dsp:txXfrm>
    </dsp:sp>
    <dsp:sp modelId="{50591E7A-F1D4-4E0B-8457-A92BBB80BB18}">
      <dsp:nvSpPr>
        <dsp:cNvPr id="0" name=""/>
        <dsp:cNvSpPr/>
      </dsp:nvSpPr>
      <dsp:spPr>
        <a:xfrm>
          <a:off x="1460909" y="1308945"/>
          <a:ext cx="337691" cy="91440"/>
        </a:xfrm>
        <a:custGeom>
          <a:avLst/>
          <a:gdLst/>
          <a:ahLst/>
          <a:cxnLst/>
          <a:rect l="0" t="0" r="0" b="0"/>
          <a:pathLst>
            <a:path>
              <a:moveTo>
                <a:pt x="0" y="45720"/>
              </a:moveTo>
              <a:lnTo>
                <a:pt x="337691"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621312" y="1346223"/>
        <a:ext cx="16884" cy="16884"/>
      </dsp:txXfrm>
    </dsp:sp>
    <dsp:sp modelId="{C454B967-4758-494D-82AD-64DFD28E08EE}">
      <dsp:nvSpPr>
        <dsp:cNvPr id="0" name=""/>
        <dsp:cNvSpPr/>
      </dsp:nvSpPr>
      <dsp:spPr>
        <a:xfrm>
          <a:off x="1460909" y="711199"/>
          <a:ext cx="337691" cy="643466"/>
        </a:xfrm>
        <a:custGeom>
          <a:avLst/>
          <a:gdLst/>
          <a:ahLst/>
          <a:cxnLst/>
          <a:rect l="0" t="0" r="0" b="0"/>
          <a:pathLst>
            <a:path>
              <a:moveTo>
                <a:pt x="0" y="643466"/>
              </a:moveTo>
              <a:lnTo>
                <a:pt x="168845" y="643466"/>
              </a:lnTo>
              <a:lnTo>
                <a:pt x="168845" y="0"/>
              </a:lnTo>
              <a:lnTo>
                <a:pt x="33769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611587" y="1014765"/>
        <a:ext cx="36334" cy="36334"/>
      </dsp:txXfrm>
    </dsp:sp>
    <dsp:sp modelId="{AB69D88F-0052-480C-8C57-1B0DCE21B3C5}">
      <dsp:nvSpPr>
        <dsp:cNvPr id="0" name=""/>
        <dsp:cNvSpPr/>
      </dsp:nvSpPr>
      <dsp:spPr>
        <a:xfrm rot="16200000">
          <a:off x="-151142" y="1097279"/>
          <a:ext cx="2709332" cy="514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r>
            <a:rPr lang="zh-CN" altLang="en-US" sz="2400" kern="1200" dirty="0"/>
            <a:t>多任务学习框架</a:t>
          </a:r>
        </a:p>
      </dsp:txBody>
      <dsp:txXfrm>
        <a:off x="-151142" y="1097279"/>
        <a:ext cx="2709332" cy="514773"/>
      </dsp:txXfrm>
    </dsp:sp>
    <dsp:sp modelId="{1AE565B4-8847-4F7B-AD88-313FAA841CE8}">
      <dsp:nvSpPr>
        <dsp:cNvPr id="0" name=""/>
        <dsp:cNvSpPr/>
      </dsp:nvSpPr>
      <dsp:spPr>
        <a:xfrm>
          <a:off x="1798600" y="453813"/>
          <a:ext cx="1688455" cy="514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行为识别</a:t>
          </a:r>
        </a:p>
      </dsp:txBody>
      <dsp:txXfrm>
        <a:off x="1798600" y="453813"/>
        <a:ext cx="1688455" cy="514773"/>
      </dsp:txXfrm>
    </dsp:sp>
    <dsp:sp modelId="{795BA8F6-5A1C-4473-B764-51CBB54A5FE8}">
      <dsp:nvSpPr>
        <dsp:cNvPr id="0" name=""/>
        <dsp:cNvSpPr/>
      </dsp:nvSpPr>
      <dsp:spPr>
        <a:xfrm>
          <a:off x="1798600" y="1097279"/>
          <a:ext cx="1688455" cy="514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视频解说生成</a:t>
          </a:r>
        </a:p>
      </dsp:txBody>
      <dsp:txXfrm>
        <a:off x="1798600" y="1097279"/>
        <a:ext cx="1688455" cy="514773"/>
      </dsp:txXfrm>
    </dsp:sp>
    <dsp:sp modelId="{1C2DBE16-D762-423A-BE29-2DD3419BC2B9}">
      <dsp:nvSpPr>
        <dsp:cNvPr id="0" name=""/>
        <dsp:cNvSpPr/>
      </dsp:nvSpPr>
      <dsp:spPr>
        <a:xfrm>
          <a:off x="1798600" y="1740745"/>
          <a:ext cx="1688455" cy="514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行为质量评估</a:t>
          </a:r>
        </a:p>
      </dsp:txBody>
      <dsp:txXfrm>
        <a:off x="1798600" y="1740745"/>
        <a:ext cx="1688455" cy="5147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5D7F-2DF4-4AB0-8325-B0A990EF492B}">
      <dsp:nvSpPr>
        <dsp:cNvPr id="0" name=""/>
        <dsp:cNvSpPr/>
      </dsp:nvSpPr>
      <dsp:spPr>
        <a:xfrm>
          <a:off x="7606779" y="2879806"/>
          <a:ext cx="482831" cy="460014"/>
        </a:xfrm>
        <a:custGeom>
          <a:avLst/>
          <a:gdLst/>
          <a:ahLst/>
          <a:cxnLst/>
          <a:rect l="0" t="0" r="0" b="0"/>
          <a:pathLst>
            <a:path>
              <a:moveTo>
                <a:pt x="0" y="0"/>
              </a:moveTo>
              <a:lnTo>
                <a:pt x="241415" y="0"/>
              </a:lnTo>
              <a:lnTo>
                <a:pt x="241415" y="460014"/>
              </a:lnTo>
              <a:lnTo>
                <a:pt x="482831" y="4600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831522" y="3093142"/>
        <a:ext cx="33344" cy="33344"/>
      </dsp:txXfrm>
    </dsp:sp>
    <dsp:sp modelId="{1687920F-B693-4DB4-A0BE-F7D22785F35A}">
      <dsp:nvSpPr>
        <dsp:cNvPr id="0" name=""/>
        <dsp:cNvSpPr/>
      </dsp:nvSpPr>
      <dsp:spPr>
        <a:xfrm>
          <a:off x="7606779" y="2419792"/>
          <a:ext cx="482831" cy="460014"/>
        </a:xfrm>
        <a:custGeom>
          <a:avLst/>
          <a:gdLst/>
          <a:ahLst/>
          <a:cxnLst/>
          <a:rect l="0" t="0" r="0" b="0"/>
          <a:pathLst>
            <a:path>
              <a:moveTo>
                <a:pt x="0" y="460014"/>
              </a:moveTo>
              <a:lnTo>
                <a:pt x="241415" y="460014"/>
              </a:lnTo>
              <a:lnTo>
                <a:pt x="241415" y="0"/>
              </a:lnTo>
              <a:lnTo>
                <a:pt x="48283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831522" y="2633127"/>
        <a:ext cx="33344" cy="33344"/>
      </dsp:txXfrm>
    </dsp:sp>
    <dsp:sp modelId="{9B7FB642-12B1-414C-963E-DFDFFD543F83}">
      <dsp:nvSpPr>
        <dsp:cNvPr id="0" name=""/>
        <dsp:cNvSpPr/>
      </dsp:nvSpPr>
      <dsp:spPr>
        <a:xfrm>
          <a:off x="4276353" y="2834086"/>
          <a:ext cx="482831" cy="91440"/>
        </a:xfrm>
        <a:custGeom>
          <a:avLst/>
          <a:gdLst/>
          <a:ahLst/>
          <a:cxnLst/>
          <a:rect l="0" t="0" r="0" b="0"/>
          <a:pathLst>
            <a:path>
              <a:moveTo>
                <a:pt x="0" y="45720"/>
              </a:moveTo>
              <a:lnTo>
                <a:pt x="482831"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05698" y="2867736"/>
        <a:ext cx="24141" cy="24141"/>
      </dsp:txXfrm>
    </dsp:sp>
    <dsp:sp modelId="{67068D87-AD84-4442-831B-4990DF9EC3F0}">
      <dsp:nvSpPr>
        <dsp:cNvPr id="0" name=""/>
        <dsp:cNvSpPr/>
      </dsp:nvSpPr>
      <dsp:spPr>
        <a:xfrm>
          <a:off x="1379364" y="1940692"/>
          <a:ext cx="482831" cy="939114"/>
        </a:xfrm>
        <a:custGeom>
          <a:avLst/>
          <a:gdLst/>
          <a:ahLst/>
          <a:cxnLst/>
          <a:rect l="0" t="0" r="0" b="0"/>
          <a:pathLst>
            <a:path>
              <a:moveTo>
                <a:pt x="0" y="0"/>
              </a:moveTo>
              <a:lnTo>
                <a:pt x="241415" y="0"/>
              </a:lnTo>
              <a:lnTo>
                <a:pt x="241415" y="939114"/>
              </a:lnTo>
              <a:lnTo>
                <a:pt x="482831" y="9391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94381" y="2383850"/>
        <a:ext cx="52798" cy="52798"/>
      </dsp:txXfrm>
    </dsp:sp>
    <dsp:sp modelId="{C52F0E5D-5F5A-432A-B241-E511F0DA8590}">
      <dsp:nvSpPr>
        <dsp:cNvPr id="0" name=""/>
        <dsp:cNvSpPr/>
      </dsp:nvSpPr>
      <dsp:spPr>
        <a:xfrm>
          <a:off x="7173341" y="1415872"/>
          <a:ext cx="482831" cy="91440"/>
        </a:xfrm>
        <a:custGeom>
          <a:avLst/>
          <a:gdLst/>
          <a:ahLst/>
          <a:cxnLst/>
          <a:rect l="0" t="0" r="0" b="0"/>
          <a:pathLst>
            <a:path>
              <a:moveTo>
                <a:pt x="0" y="45720"/>
              </a:moveTo>
              <a:lnTo>
                <a:pt x="482831"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02686" y="1449521"/>
        <a:ext cx="24141" cy="24141"/>
      </dsp:txXfrm>
    </dsp:sp>
    <dsp:sp modelId="{22E66E05-7DE0-45C8-9424-98D43D73B64E}">
      <dsp:nvSpPr>
        <dsp:cNvPr id="0" name=""/>
        <dsp:cNvSpPr/>
      </dsp:nvSpPr>
      <dsp:spPr>
        <a:xfrm>
          <a:off x="4276353" y="1001578"/>
          <a:ext cx="482831" cy="460014"/>
        </a:xfrm>
        <a:custGeom>
          <a:avLst/>
          <a:gdLst/>
          <a:ahLst/>
          <a:cxnLst/>
          <a:rect l="0" t="0" r="0" b="0"/>
          <a:pathLst>
            <a:path>
              <a:moveTo>
                <a:pt x="0" y="0"/>
              </a:moveTo>
              <a:lnTo>
                <a:pt x="241415" y="0"/>
              </a:lnTo>
              <a:lnTo>
                <a:pt x="241415" y="460014"/>
              </a:lnTo>
              <a:lnTo>
                <a:pt x="482831" y="4600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01096" y="1214913"/>
        <a:ext cx="33344" cy="33344"/>
      </dsp:txXfrm>
    </dsp:sp>
    <dsp:sp modelId="{767691C8-C898-48BD-9F10-0A652228D203}">
      <dsp:nvSpPr>
        <dsp:cNvPr id="0" name=""/>
        <dsp:cNvSpPr/>
      </dsp:nvSpPr>
      <dsp:spPr>
        <a:xfrm>
          <a:off x="7173341" y="495843"/>
          <a:ext cx="482831" cy="91440"/>
        </a:xfrm>
        <a:custGeom>
          <a:avLst/>
          <a:gdLst/>
          <a:ahLst/>
          <a:cxnLst/>
          <a:rect l="0" t="0" r="0" b="0"/>
          <a:pathLst>
            <a:path>
              <a:moveTo>
                <a:pt x="0" y="45720"/>
              </a:moveTo>
              <a:lnTo>
                <a:pt x="482831"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02686" y="529492"/>
        <a:ext cx="24141" cy="24141"/>
      </dsp:txXfrm>
    </dsp:sp>
    <dsp:sp modelId="{D2548BA2-2E1E-4245-B0CA-84F09D11C76C}">
      <dsp:nvSpPr>
        <dsp:cNvPr id="0" name=""/>
        <dsp:cNvSpPr/>
      </dsp:nvSpPr>
      <dsp:spPr>
        <a:xfrm>
          <a:off x="4276353" y="541563"/>
          <a:ext cx="482831" cy="460014"/>
        </a:xfrm>
        <a:custGeom>
          <a:avLst/>
          <a:gdLst/>
          <a:ahLst/>
          <a:cxnLst/>
          <a:rect l="0" t="0" r="0" b="0"/>
          <a:pathLst>
            <a:path>
              <a:moveTo>
                <a:pt x="0" y="460014"/>
              </a:moveTo>
              <a:lnTo>
                <a:pt x="241415" y="460014"/>
              </a:lnTo>
              <a:lnTo>
                <a:pt x="241415" y="0"/>
              </a:lnTo>
              <a:lnTo>
                <a:pt x="48283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01096" y="754898"/>
        <a:ext cx="33344" cy="33344"/>
      </dsp:txXfrm>
    </dsp:sp>
    <dsp:sp modelId="{A4F2F318-CFC5-4E45-8DF6-1B1D1E60E0F7}">
      <dsp:nvSpPr>
        <dsp:cNvPr id="0" name=""/>
        <dsp:cNvSpPr/>
      </dsp:nvSpPr>
      <dsp:spPr>
        <a:xfrm>
          <a:off x="1379364" y="1001578"/>
          <a:ext cx="482831" cy="939114"/>
        </a:xfrm>
        <a:custGeom>
          <a:avLst/>
          <a:gdLst/>
          <a:ahLst/>
          <a:cxnLst/>
          <a:rect l="0" t="0" r="0" b="0"/>
          <a:pathLst>
            <a:path>
              <a:moveTo>
                <a:pt x="0" y="939114"/>
              </a:moveTo>
              <a:lnTo>
                <a:pt x="241415" y="939114"/>
              </a:lnTo>
              <a:lnTo>
                <a:pt x="241415" y="0"/>
              </a:lnTo>
              <a:lnTo>
                <a:pt x="48283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94381" y="1444736"/>
        <a:ext cx="52798" cy="52798"/>
      </dsp:txXfrm>
    </dsp:sp>
    <dsp:sp modelId="{D1166DA9-1EE0-410A-96C7-373A3A036C9A}">
      <dsp:nvSpPr>
        <dsp:cNvPr id="0" name=""/>
        <dsp:cNvSpPr/>
      </dsp:nvSpPr>
      <dsp:spPr>
        <a:xfrm rot="16200000">
          <a:off x="-925551" y="1572680"/>
          <a:ext cx="3873807" cy="7360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Scoring Net</a:t>
          </a:r>
          <a:endParaRPr lang="zh-CN" altLang="en-US" sz="4800" kern="1200" dirty="0"/>
        </a:p>
      </dsp:txBody>
      <dsp:txXfrm>
        <a:off x="-925551" y="1572680"/>
        <a:ext cx="3873807" cy="736023"/>
      </dsp:txXfrm>
    </dsp:sp>
    <dsp:sp modelId="{6E839750-30B7-4E1F-9284-81EA92AC8388}">
      <dsp:nvSpPr>
        <dsp:cNvPr id="0" name=""/>
        <dsp:cNvSpPr/>
      </dsp:nvSpPr>
      <dsp:spPr>
        <a:xfrm>
          <a:off x="1862196" y="633566"/>
          <a:ext cx="2414157" cy="7360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关键片段分割</a:t>
          </a:r>
          <a:r>
            <a:rPr lang="en-US" altLang="zh-CN" sz="2000" kern="1200" dirty="0"/>
            <a:t>(KFS)</a:t>
          </a:r>
          <a:endParaRPr lang="zh-CN" altLang="en-US" sz="2000" kern="1200" dirty="0"/>
        </a:p>
      </dsp:txBody>
      <dsp:txXfrm>
        <a:off x="1862196" y="633566"/>
        <a:ext cx="2414157" cy="736023"/>
      </dsp:txXfrm>
    </dsp:sp>
    <dsp:sp modelId="{D8DF1C54-685D-48E7-8087-BB2B71F4875B}">
      <dsp:nvSpPr>
        <dsp:cNvPr id="0" name=""/>
        <dsp:cNvSpPr/>
      </dsp:nvSpPr>
      <dsp:spPr>
        <a:xfrm>
          <a:off x="4759184" y="173551"/>
          <a:ext cx="2414157" cy="7360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 </a:t>
          </a:r>
          <a:r>
            <a:rPr lang="zh-CN" altLang="en-US" sz="1200" kern="1200" dirty="0"/>
            <a:t>利用</a:t>
          </a:r>
          <a:r>
            <a:rPr lang="en-US" altLang="zh-CN" sz="1200" kern="1200" dirty="0"/>
            <a:t>KFS</a:t>
          </a:r>
          <a:r>
            <a:rPr lang="zh-CN" altLang="en-US" sz="1200" kern="1200" dirty="0"/>
            <a:t>中语义视频分割，过滤不相关片段并获得关键片段 </a:t>
          </a:r>
        </a:p>
      </dsp:txBody>
      <dsp:txXfrm>
        <a:off x="4759184" y="173551"/>
        <a:ext cx="2414157" cy="736023"/>
      </dsp:txXfrm>
    </dsp:sp>
    <dsp:sp modelId="{C651B3EB-B384-4878-BA0E-846882419B85}">
      <dsp:nvSpPr>
        <dsp:cNvPr id="0" name=""/>
        <dsp:cNvSpPr/>
      </dsp:nvSpPr>
      <dsp:spPr>
        <a:xfrm>
          <a:off x="7656173" y="173551"/>
          <a:ext cx="2414157" cy="7360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  KFS</a:t>
          </a:r>
          <a:r>
            <a:rPr lang="zh-CN" altLang="en-US" sz="1200" kern="1200" dirty="0"/>
            <a:t>根据运动阶段和噪声对所以帧进行分类，同一类帧形成一个视频片段</a:t>
          </a:r>
        </a:p>
      </dsp:txBody>
      <dsp:txXfrm>
        <a:off x="7656173" y="173551"/>
        <a:ext cx="2414157" cy="736023"/>
      </dsp:txXfrm>
    </dsp:sp>
    <dsp:sp modelId="{40C902F5-9ED4-4DD4-BF7D-A09A2F4A38EB}">
      <dsp:nvSpPr>
        <dsp:cNvPr id="0" name=""/>
        <dsp:cNvSpPr/>
      </dsp:nvSpPr>
      <dsp:spPr>
        <a:xfrm>
          <a:off x="4759184" y="1093580"/>
          <a:ext cx="2414157" cy="7360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 </a:t>
          </a:r>
          <a:r>
            <a:rPr lang="zh-CN" altLang="en-US" sz="1200" kern="1200" dirty="0"/>
            <a:t>利用</a:t>
          </a:r>
          <a:r>
            <a:rPr lang="en-US" altLang="zh-CN" sz="1200" kern="1200" dirty="0"/>
            <a:t>C3D</a:t>
          </a:r>
          <a:r>
            <a:rPr lang="zh-CN" altLang="en-US" sz="1200" kern="1200" dirty="0"/>
            <a:t>从每个关键片段中提取特征</a:t>
          </a:r>
        </a:p>
      </dsp:txBody>
      <dsp:txXfrm>
        <a:off x="4759184" y="1093580"/>
        <a:ext cx="2414157" cy="736023"/>
      </dsp:txXfrm>
    </dsp:sp>
    <dsp:sp modelId="{7F9B3B34-C1C3-4688-B5C9-703B7DA460DF}">
      <dsp:nvSpPr>
        <dsp:cNvPr id="0" name=""/>
        <dsp:cNvSpPr/>
      </dsp:nvSpPr>
      <dsp:spPr>
        <a:xfrm>
          <a:off x="7656173" y="1093580"/>
          <a:ext cx="2414157" cy="7360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 </a:t>
          </a:r>
          <a:r>
            <a:rPr lang="zh-CN" altLang="en-US" sz="1200" kern="1200" dirty="0"/>
            <a:t>更有助于提取时空特征</a:t>
          </a:r>
        </a:p>
      </dsp:txBody>
      <dsp:txXfrm>
        <a:off x="7656173" y="1093580"/>
        <a:ext cx="2414157" cy="736023"/>
      </dsp:txXfrm>
    </dsp:sp>
    <dsp:sp modelId="{84FC81AE-20AA-441E-BB93-3F8436E16AA5}">
      <dsp:nvSpPr>
        <dsp:cNvPr id="0" name=""/>
        <dsp:cNvSpPr/>
      </dsp:nvSpPr>
      <dsp:spPr>
        <a:xfrm>
          <a:off x="1862196" y="2511795"/>
          <a:ext cx="2414157" cy="7360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分数预测</a:t>
          </a:r>
          <a:r>
            <a:rPr lang="en-US" altLang="zh-CN" sz="2000" kern="1200" dirty="0"/>
            <a:t>(SP)</a:t>
          </a:r>
          <a:endParaRPr lang="zh-CN" altLang="en-US" sz="2000" kern="1200" dirty="0"/>
        </a:p>
      </dsp:txBody>
      <dsp:txXfrm>
        <a:off x="1862196" y="2511795"/>
        <a:ext cx="2414157" cy="736023"/>
      </dsp:txXfrm>
    </dsp:sp>
    <dsp:sp modelId="{2C65C037-082F-4F34-9DBB-9DB644B7A4F5}">
      <dsp:nvSpPr>
        <dsp:cNvPr id="0" name=""/>
        <dsp:cNvSpPr/>
      </dsp:nvSpPr>
      <dsp:spPr>
        <a:xfrm>
          <a:off x="4759184" y="2013610"/>
          <a:ext cx="2847594" cy="1732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 </a:t>
          </a:r>
          <a:r>
            <a:rPr lang="en-US" altLang="zh-CN" sz="1200" kern="1200" dirty="0"/>
            <a:t>SP</a:t>
          </a:r>
          <a:r>
            <a:rPr lang="zh-CN" altLang="en-US" sz="1200" kern="1200" dirty="0"/>
            <a:t>包含两个分支，这两个分支具有相同的结构，但不分享权重参数。每个分支中，先由</a:t>
          </a:r>
          <a:r>
            <a:rPr lang="en-US" altLang="zh-CN" sz="1200" kern="1200" dirty="0"/>
            <a:t>C3D</a:t>
          </a:r>
          <a:r>
            <a:rPr lang="zh-CN" altLang="en-US" sz="1200" kern="1200" dirty="0"/>
            <a:t>提取特征，再由利用模型回归得到分数</a:t>
          </a:r>
          <a:r>
            <a:rPr lang="en-US" altLang="en-US" sz="1200" kern="1200" dirty="0"/>
            <a:t>(</a:t>
          </a:r>
          <a:r>
            <a:rPr lang="zh-CN" altLang="en-US" sz="1200" kern="1200" dirty="0"/>
            <a:t>两个卷积层之后经过</a:t>
          </a:r>
          <a:r>
            <a:rPr lang="en-US" altLang="en-US" sz="1200" kern="1200" dirty="0" err="1"/>
            <a:t>relu</a:t>
          </a:r>
          <a:r>
            <a:rPr lang="zh-CN" altLang="en-US" sz="1200" kern="1200" dirty="0"/>
            <a:t>激活函数和</a:t>
          </a:r>
          <a:r>
            <a:rPr lang="en-US" altLang="en-US" sz="1200" kern="1200" dirty="0"/>
            <a:t>3*3*3</a:t>
          </a:r>
          <a:r>
            <a:rPr lang="zh-CN" altLang="en-US" sz="1200" kern="1200" dirty="0"/>
            <a:t>最大池化层输出之后，再经过</a:t>
          </a:r>
          <a:r>
            <a:rPr lang="en-US" altLang="en-US" sz="1200" kern="1200" dirty="0"/>
            <a:t>3</a:t>
          </a:r>
          <a:r>
            <a:rPr lang="zh-CN" altLang="en-US" sz="1200" kern="1200" dirty="0"/>
            <a:t>个全连接层，之后在经过</a:t>
          </a:r>
          <a:r>
            <a:rPr lang="en-US" altLang="en-US" sz="1200" kern="1200" dirty="0" err="1"/>
            <a:t>relu</a:t>
          </a:r>
          <a:r>
            <a:rPr lang="zh-CN" altLang="en-US" sz="1200" kern="1200" dirty="0"/>
            <a:t>激活函数和</a:t>
          </a:r>
          <a:r>
            <a:rPr lang="en-US" altLang="zh-CN" sz="1200" kern="1200" dirty="0"/>
            <a:t>dropout</a:t>
          </a:r>
          <a:r>
            <a:rPr lang="zh-CN" altLang="en-US" sz="1200" kern="1200" dirty="0"/>
            <a:t>层处理后输出，得到预测分数</a:t>
          </a:r>
          <a:r>
            <a:rPr lang="en-US" altLang="en-US" sz="1200" kern="1200" dirty="0"/>
            <a:t>)</a:t>
          </a:r>
          <a:endParaRPr lang="zh-CN" altLang="en-US" sz="1200" kern="1200" dirty="0"/>
        </a:p>
      </dsp:txBody>
      <dsp:txXfrm>
        <a:off x="4759184" y="2013610"/>
        <a:ext cx="2847594" cy="1732393"/>
      </dsp:txXfrm>
    </dsp:sp>
    <dsp:sp modelId="{E5E5117A-31B2-4828-BCA2-A5196756F3C8}">
      <dsp:nvSpPr>
        <dsp:cNvPr id="0" name=""/>
        <dsp:cNvSpPr/>
      </dsp:nvSpPr>
      <dsp:spPr>
        <a:xfrm>
          <a:off x="8089610" y="2051780"/>
          <a:ext cx="2414157" cy="7360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难度分数</a:t>
          </a:r>
        </a:p>
      </dsp:txBody>
      <dsp:txXfrm>
        <a:off x="8089610" y="2051780"/>
        <a:ext cx="2414157" cy="736023"/>
      </dsp:txXfrm>
    </dsp:sp>
    <dsp:sp modelId="{42FE46AE-D095-4312-A8CA-B583E485E639}">
      <dsp:nvSpPr>
        <dsp:cNvPr id="0" name=""/>
        <dsp:cNvSpPr/>
      </dsp:nvSpPr>
      <dsp:spPr>
        <a:xfrm>
          <a:off x="8089610" y="2971809"/>
          <a:ext cx="2414157" cy="7360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 </a:t>
          </a:r>
          <a:r>
            <a:rPr lang="zh-CN" altLang="en-US" sz="2000" kern="1200" dirty="0"/>
            <a:t>执行分数</a:t>
          </a:r>
        </a:p>
      </dsp:txBody>
      <dsp:txXfrm>
        <a:off x="8089610" y="2971809"/>
        <a:ext cx="2414157" cy="73602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CB6FBF74-BB38-46F5-BF06-FE7AF48AF1C4}"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39616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2023/4/24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microsoft.com/office/2007/relationships/hdphoto" Target="../media/hdphoto1.wdp"/><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10.png"/><Relationship Id="rId5" Type="http://schemas.openxmlformats.org/officeDocument/2006/relationships/image" Target="../media/image9.png"/><Relationship Id="rId10" Type="http://schemas.microsoft.com/office/2007/relationships/diagramDrawing" Target="../diagrams/drawing2.xml"/><Relationship Id="rId4" Type="http://schemas.microsoft.com/office/2007/relationships/hdphoto" Target="../media/hdphoto1.wdp"/><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文本框 10"/>
          <p:cNvSpPr>
            <a:spLocks noChangeArrowheads="1"/>
          </p:cNvSpPr>
          <p:nvPr/>
        </p:nvSpPr>
        <p:spPr bwMode="auto">
          <a:xfrm>
            <a:off x="3181350" y="5021580"/>
            <a:ext cx="578104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dist" fontAlgn="base">
              <a:lnSpc>
                <a:spcPct val="100000"/>
              </a:lnSpc>
              <a:spcBef>
                <a:spcPct val="0"/>
              </a:spcBef>
              <a:spcAft>
                <a:spcPct val="0"/>
              </a:spcAft>
              <a:buNone/>
            </a:pPr>
            <a:r>
              <a:rPr lang="zh-CN" altLang="en-US" sz="4000" dirty="0">
                <a:latin typeface="+mj-ea"/>
                <a:ea typeface="+mj-ea"/>
              </a:rPr>
              <a:t>动作质量评估方法综述</a:t>
            </a:r>
            <a:endParaRPr lang="zh-CN" altLang="zh-CN" sz="4000" dirty="0">
              <a:latin typeface="+mj-ea"/>
              <a:ea typeface="+mj-ea"/>
            </a:endParaRPr>
          </a:p>
        </p:txBody>
      </p:sp>
      <p:sp>
        <p:nvSpPr>
          <p:cNvPr id="3076" name="文本框 11"/>
          <p:cNvSpPr>
            <a:spLocks noChangeArrowheads="1"/>
          </p:cNvSpPr>
          <p:nvPr/>
        </p:nvSpPr>
        <p:spPr bwMode="auto">
          <a:xfrm>
            <a:off x="2814987" y="5943595"/>
            <a:ext cx="6486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lnSpc>
                <a:spcPct val="100000"/>
              </a:lnSpc>
              <a:spcBef>
                <a:spcPct val="0"/>
              </a:spcBef>
              <a:spcAft>
                <a:spcPct val="0"/>
              </a:spcAft>
              <a:buFont typeface="Arial" panose="020B0604020202020204" pitchFamily="34" charset="0"/>
              <a:buNone/>
            </a:pPr>
            <a:r>
              <a:rPr lang="zh-CN" altLang="en-US" sz="1800" b="1" dirty="0">
                <a:solidFill>
                  <a:srgbClr val="000000"/>
                </a:solidFill>
                <a:latin typeface="微软雅黑" panose="020B0503020204020204" charset="-122"/>
                <a:ea typeface="微软雅黑" panose="020B0503020204020204" charset="-122"/>
                <a:sym typeface="微软雅黑" panose="020B0503020204020204" charset="-122"/>
              </a:rPr>
              <a:t>汇报人：任祝显</a:t>
            </a:r>
            <a:endParaRPr lang="en-US" altLang="zh-CN" sz="1800" b="1"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077" name="直接连接符 13"/>
          <p:cNvSpPr>
            <a:spLocks noChangeShapeType="1"/>
          </p:cNvSpPr>
          <p:nvPr/>
        </p:nvSpPr>
        <p:spPr bwMode="auto">
          <a:xfrm>
            <a:off x="2087701" y="5834884"/>
            <a:ext cx="8016598" cy="0"/>
          </a:xfrm>
          <a:prstGeom prst="line">
            <a:avLst/>
          </a:prstGeom>
          <a:noFill/>
          <a:ln w="12700">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0">
              <a:solidFill>
                <a:srgbClr val="000000"/>
              </a:solidFill>
            </a:endParaRPr>
          </a:p>
        </p:txBody>
      </p:sp>
      <p:sp>
        <p:nvSpPr>
          <p:cNvPr id="3078" name="椭圆 21"/>
          <p:cNvSpPr>
            <a:spLocks noChangeArrowheads="1"/>
          </p:cNvSpPr>
          <p:nvPr/>
        </p:nvSpPr>
        <p:spPr bwMode="auto">
          <a:xfrm>
            <a:off x="5385198" y="3293269"/>
            <a:ext cx="1365143" cy="14216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pPr>
            <a:endParaRPr lang="zh-CN" altLang="zh-CN" sz="1350">
              <a:solidFill>
                <a:srgbClr val="FFFFFF"/>
              </a:solidFill>
              <a:latin typeface="宋体" panose="02010600030101010101" pitchFamily="2" charset="-122"/>
              <a:sym typeface="宋体" panose="02010600030101010101" pitchFamily="2" charset="-122"/>
            </a:endParaRPr>
          </a:p>
        </p:txBody>
      </p:sp>
      <p:pic>
        <p:nvPicPr>
          <p:cNvPr id="3" name="图片 2" descr="D:\1北体\新闻中心\WechatIMG13.jpegWechatIMG13"/>
          <p:cNvPicPr>
            <a:picLocks noChangeAspect="1"/>
          </p:cNvPicPr>
          <p:nvPr/>
        </p:nvPicPr>
        <p:blipFill>
          <a:blip r:embed="rId3"/>
          <a:srcRect t="21804" b="11041"/>
          <a:stretch>
            <a:fillRect/>
          </a:stretch>
        </p:blipFill>
        <p:spPr>
          <a:xfrm>
            <a:off x="0" y="0"/>
            <a:ext cx="12192000" cy="4396740"/>
          </a:xfrm>
          <a:prstGeom prst="rect">
            <a:avLst/>
          </a:prstGeom>
        </p:spPr>
      </p:pic>
      <p:sp>
        <p:nvSpPr>
          <p:cNvPr id="6" name="椭圆 5"/>
          <p:cNvSpPr/>
          <p:nvPr/>
        </p:nvSpPr>
        <p:spPr bwMode="auto">
          <a:xfrm>
            <a:off x="5538132" y="3778875"/>
            <a:ext cx="1115735" cy="103290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charset="0"/>
              <a:ea typeface="宋体" panose="02010600030101010101" pitchFamily="2" charset="-122"/>
            </a:endParaRPr>
          </a:p>
        </p:txBody>
      </p:sp>
      <p:pic>
        <p:nvPicPr>
          <p:cNvPr id="5" name="图片 4" descr="D:\1北体\新闻中心\校徽.jpg校徽"/>
          <p:cNvPicPr>
            <a:picLocks noChangeAspect="1"/>
          </p:cNvPicPr>
          <p:nvPr/>
        </p:nvPicPr>
        <p:blipFill>
          <a:blip r:embed="rId4"/>
          <a:srcRect/>
          <a:stretch>
            <a:fillRect/>
          </a:stretch>
        </p:blipFill>
        <p:spPr>
          <a:xfrm>
            <a:off x="5629875" y="3893810"/>
            <a:ext cx="932241" cy="911225"/>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3075"/>
                                        </p:tgtEl>
                                        <p:attrNameLst>
                                          <p:attrName>style.visibility</p:attrName>
                                        </p:attrNameLst>
                                      </p:cBhvr>
                                      <p:to>
                                        <p:strVal val="visible"/>
                                      </p:to>
                                    </p:set>
                                    <p:animEffect>
                                      <p:cBhvr>
                                        <p:cTn id="7" dur="600"/>
                                        <p:tgtEl>
                                          <p:spTgt spid="3075"/>
                                        </p:tgtEl>
                                      </p:cBhvr>
                                    </p:animEffect>
                                    <p:anim calcmode="lin" valueType="num">
                                      <p:cBhvr>
                                        <p:cTn id="8" dur="600" fill="hold"/>
                                        <p:tgtEl>
                                          <p:spTgt spid="3075"/>
                                        </p:tgtEl>
                                        <p:attrNameLst>
                                          <p:attrName>ppt_x</p:attrName>
                                        </p:attrNameLst>
                                      </p:cBhvr>
                                      <p:tavLst>
                                        <p:tav tm="0">
                                          <p:val>
                                            <p:strVal val="#ppt_x"/>
                                          </p:val>
                                        </p:tav>
                                        <p:tav tm="100000">
                                          <p:val>
                                            <p:strVal val="#ppt_x"/>
                                          </p:val>
                                        </p:tav>
                                      </p:tavLst>
                                    </p:anim>
                                    <p:anim calcmode="lin" valueType="num">
                                      <p:cBhvr>
                                        <p:cTn id="9" dur="600" fill="hold"/>
                                        <p:tgtEl>
                                          <p:spTgt spid="30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3076"/>
                                        </p:tgtEl>
                                        <p:attrNameLst>
                                          <p:attrName>style.visibility</p:attrName>
                                        </p:attrNameLst>
                                      </p:cBhvr>
                                      <p:to>
                                        <p:strVal val="visible"/>
                                      </p:to>
                                    </p:set>
                                    <p:animEffect>
                                      <p:cBhvr>
                                        <p:cTn id="12" dur="600"/>
                                        <p:tgtEl>
                                          <p:spTgt spid="3076"/>
                                        </p:tgtEl>
                                      </p:cBhvr>
                                    </p:animEffect>
                                    <p:anim calcmode="lin" valueType="num">
                                      <p:cBhvr>
                                        <p:cTn id="13" dur="600" fill="hold"/>
                                        <p:tgtEl>
                                          <p:spTgt spid="3076"/>
                                        </p:tgtEl>
                                        <p:attrNameLst>
                                          <p:attrName>ppt_x</p:attrName>
                                        </p:attrNameLst>
                                      </p:cBhvr>
                                      <p:tavLst>
                                        <p:tav tm="0">
                                          <p:val>
                                            <p:strVal val="#ppt_x"/>
                                          </p:val>
                                        </p:tav>
                                        <p:tav tm="100000">
                                          <p:val>
                                            <p:strVal val="#ppt_x"/>
                                          </p:val>
                                        </p:tav>
                                      </p:tavLst>
                                    </p:anim>
                                    <p:anim calcmode="lin" valueType="num">
                                      <p:cBhvr>
                                        <p:cTn id="14" dur="600" fill="hold"/>
                                        <p:tgtEl>
                                          <p:spTgt spid="3076"/>
                                        </p:tgtEl>
                                        <p:attrNameLst>
                                          <p:attrName>ppt_y</p:attrName>
                                        </p:attrNameLst>
                                      </p:cBhvr>
                                      <p:tavLst>
                                        <p:tav tm="0">
                                          <p:val>
                                            <p:strVal val="#ppt_y+.1"/>
                                          </p:val>
                                        </p:tav>
                                        <p:tav tm="100000">
                                          <p:val>
                                            <p:strVal val="#ppt_y"/>
                                          </p:val>
                                        </p:tav>
                                      </p:tavLst>
                                    </p:anim>
                                  </p:childTnLst>
                                </p:cTn>
                              </p:par>
                              <p:par>
                                <p:cTn id="15" presetID="16" presetClass="entr" presetSubtype="37" fill="hold" grpId="0" nodeType="withEffect">
                                  <p:stCondLst>
                                    <p:cond delay="1000"/>
                                  </p:stCondLst>
                                  <p:childTnLst>
                                    <p:set>
                                      <p:cBhvr>
                                        <p:cTn id="16" dur="1" fill="hold">
                                          <p:stCondLst>
                                            <p:cond delay="0"/>
                                          </p:stCondLst>
                                        </p:cTn>
                                        <p:tgtEl>
                                          <p:spTgt spid="3077"/>
                                        </p:tgtEl>
                                        <p:attrNameLst>
                                          <p:attrName>style.visibility</p:attrName>
                                        </p:attrNameLst>
                                      </p:cBhvr>
                                      <p:to>
                                        <p:strVal val="visible"/>
                                      </p:to>
                                    </p:set>
                                    <p:animEffect>
                                      <p:cBhvr>
                                        <p:cTn id="17"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ldLvl="0" autoUpdateAnimBg="0"/>
      <p:bldP spid="3076" grpId="0" bldLvl="0" autoUpdateAnimBg="0"/>
      <p:bldP spid="307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DE5CAC1-5095-9523-CA14-7F393D75AEF5}"/>
              </a:ext>
            </a:extLst>
          </p:cNvPr>
          <p:cNvGrpSpPr/>
          <p:nvPr/>
        </p:nvGrpSpPr>
        <p:grpSpPr>
          <a:xfrm>
            <a:off x="220651" y="386683"/>
            <a:ext cx="11922624" cy="854076"/>
            <a:chOff x="269376" y="639726"/>
            <a:chExt cx="11922624" cy="854076"/>
          </a:xfrm>
        </p:grpSpPr>
        <p:cxnSp>
          <p:nvCxnSpPr>
            <p:cNvPr id="3" name="直接连接符 2">
              <a:extLst>
                <a:ext uri="{FF2B5EF4-FFF2-40B4-BE49-F238E27FC236}">
                  <a16:creationId xmlns:a16="http://schemas.microsoft.com/office/drawing/2014/main" id="{346722E5-59C1-BD54-5111-51DE23A20CF5}"/>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5ECD76C-BED3-1371-C2A9-611BFEEEF2CB}"/>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B77ACA82-17D4-3150-BE4C-215FA820EA5E}"/>
                </a:ext>
              </a:extLst>
            </p:cNvPr>
            <p:cNvSpPr txBox="1">
              <a:spLocks noChangeArrowheads="1"/>
            </p:cNvSpPr>
            <p:nvPr/>
          </p:nvSpPr>
          <p:spPr bwMode="auto">
            <a:xfrm>
              <a:off x="1588697" y="744985"/>
              <a:ext cx="7327131"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评估方法之以质量分数为评估结果</a:t>
              </a:r>
            </a:p>
          </p:txBody>
        </p:sp>
      </p:grpSp>
      <p:sp>
        <p:nvSpPr>
          <p:cNvPr id="6" name="矩形 5">
            <a:extLst>
              <a:ext uri="{FF2B5EF4-FFF2-40B4-BE49-F238E27FC236}">
                <a16:creationId xmlns:a16="http://schemas.microsoft.com/office/drawing/2014/main" id="{AEA4A397-2C7B-F6D6-B8AE-9B192175CF4E}"/>
              </a:ext>
            </a:extLst>
          </p:cNvPr>
          <p:cNvSpPr/>
          <p:nvPr/>
        </p:nvSpPr>
        <p:spPr>
          <a:xfrm>
            <a:off x="604863" y="1590542"/>
            <a:ext cx="1719774" cy="1114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zh-CN" altLang="en-US" dirty="0"/>
              <a:t>为了解决高技巧长视频动作质量评估</a:t>
            </a:r>
          </a:p>
        </p:txBody>
      </p:sp>
      <p:sp>
        <p:nvSpPr>
          <p:cNvPr id="7" name="箭头: 右 6">
            <a:extLst>
              <a:ext uri="{FF2B5EF4-FFF2-40B4-BE49-F238E27FC236}">
                <a16:creationId xmlns:a16="http://schemas.microsoft.com/office/drawing/2014/main" id="{8E5C4E1C-F620-DF8A-115A-684B34A3964A}"/>
              </a:ext>
            </a:extLst>
          </p:cNvPr>
          <p:cNvSpPr/>
          <p:nvPr/>
        </p:nvSpPr>
        <p:spPr>
          <a:xfrm>
            <a:off x="2537138" y="190523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2C27EBF-9313-9CBD-2018-72BCC4DE748E}"/>
              </a:ext>
            </a:extLst>
          </p:cNvPr>
          <p:cNvSpPr/>
          <p:nvPr/>
        </p:nvSpPr>
        <p:spPr>
          <a:xfrm>
            <a:off x="3792828" y="1690352"/>
            <a:ext cx="189963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LI</a:t>
            </a:r>
            <a:r>
              <a:rPr lang="zh-CN" altLang="en-US" dirty="0"/>
              <a:t>等引入了</a:t>
            </a:r>
            <a:r>
              <a:rPr lang="en-US" altLang="zh-CN" dirty="0"/>
              <a:t>Scoring Net</a:t>
            </a:r>
            <a:endParaRPr lang="zh-CN" altLang="en-US" dirty="0"/>
          </a:p>
        </p:txBody>
      </p:sp>
      <p:graphicFrame>
        <p:nvGraphicFramePr>
          <p:cNvPr id="9" name="图示 8">
            <a:extLst>
              <a:ext uri="{FF2B5EF4-FFF2-40B4-BE49-F238E27FC236}">
                <a16:creationId xmlns:a16="http://schemas.microsoft.com/office/drawing/2014/main" id="{DB4A352E-1572-12FC-356F-B92A294C9C57}"/>
              </a:ext>
            </a:extLst>
          </p:cNvPr>
          <p:cNvGraphicFramePr/>
          <p:nvPr>
            <p:extLst>
              <p:ext uri="{D42A27DB-BD31-4B8C-83A1-F6EECF244321}">
                <p14:modId xmlns:p14="http://schemas.microsoft.com/office/powerpoint/2010/main" val="1193302796"/>
              </p:ext>
            </p:extLst>
          </p:nvPr>
        </p:nvGraphicFramePr>
        <p:xfrm>
          <a:off x="604862" y="2886463"/>
          <a:ext cx="11147109" cy="38813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a:extLst>
              <a:ext uri="{FF2B5EF4-FFF2-40B4-BE49-F238E27FC236}">
                <a16:creationId xmlns:a16="http://schemas.microsoft.com/office/drawing/2014/main" id="{5769829D-7486-1791-1AFE-C4BA16341367}"/>
              </a:ext>
            </a:extLst>
          </p:cNvPr>
          <p:cNvPicPr>
            <a:picLocks noChangeAspect="1"/>
          </p:cNvPicPr>
          <p:nvPr/>
        </p:nvPicPr>
        <p:blipFill>
          <a:blip r:embed="rId9"/>
          <a:stretch>
            <a:fillRect/>
          </a:stretch>
        </p:blipFill>
        <p:spPr>
          <a:xfrm>
            <a:off x="5692461" y="1296851"/>
            <a:ext cx="6267141" cy="1775073"/>
          </a:xfrm>
          <a:prstGeom prst="rect">
            <a:avLst/>
          </a:prstGeom>
        </p:spPr>
      </p:pic>
    </p:spTree>
    <p:extLst>
      <p:ext uri="{BB962C8B-B14F-4D97-AF65-F5344CB8AC3E}">
        <p14:creationId xmlns:p14="http://schemas.microsoft.com/office/powerpoint/2010/main" val="325596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C7D381B-0268-616C-5FD5-14D24A0F0163}"/>
              </a:ext>
            </a:extLst>
          </p:cNvPr>
          <p:cNvGrpSpPr/>
          <p:nvPr/>
        </p:nvGrpSpPr>
        <p:grpSpPr>
          <a:xfrm>
            <a:off x="220651" y="386683"/>
            <a:ext cx="11922624" cy="854076"/>
            <a:chOff x="269376" y="639726"/>
            <a:chExt cx="11922624" cy="854076"/>
          </a:xfrm>
        </p:grpSpPr>
        <p:cxnSp>
          <p:nvCxnSpPr>
            <p:cNvPr id="3" name="直接连接符 2">
              <a:extLst>
                <a:ext uri="{FF2B5EF4-FFF2-40B4-BE49-F238E27FC236}">
                  <a16:creationId xmlns:a16="http://schemas.microsoft.com/office/drawing/2014/main" id="{F0F4C179-3757-EFE0-254D-B28AB5581B72}"/>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08D30BB-81D4-A91A-EB1E-44C9580405B3}"/>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F9849EA0-A4F1-9CF4-D3A7-C6F510BDBA49}"/>
                </a:ext>
              </a:extLst>
            </p:cNvPr>
            <p:cNvSpPr txBox="1">
              <a:spLocks noChangeArrowheads="1"/>
            </p:cNvSpPr>
            <p:nvPr/>
          </p:nvSpPr>
          <p:spPr bwMode="auto">
            <a:xfrm>
              <a:off x="1588697" y="744985"/>
              <a:ext cx="7327131"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评估方法之以等级类别为评估结果</a:t>
              </a:r>
            </a:p>
          </p:txBody>
        </p:sp>
      </p:grpSp>
      <p:pic>
        <p:nvPicPr>
          <p:cNvPr id="7" name="图片 6">
            <a:extLst>
              <a:ext uri="{FF2B5EF4-FFF2-40B4-BE49-F238E27FC236}">
                <a16:creationId xmlns:a16="http://schemas.microsoft.com/office/drawing/2014/main" id="{CE0CCDA3-792D-3E7A-E25F-21007CD87D43}"/>
              </a:ext>
            </a:extLst>
          </p:cNvPr>
          <p:cNvPicPr>
            <a:picLocks noChangeAspect="1"/>
          </p:cNvPicPr>
          <p:nvPr/>
        </p:nvPicPr>
        <p:blipFill>
          <a:blip r:embed="rId4"/>
          <a:stretch>
            <a:fillRect/>
          </a:stretch>
        </p:blipFill>
        <p:spPr>
          <a:xfrm>
            <a:off x="220651" y="1813764"/>
            <a:ext cx="6257422" cy="3711272"/>
          </a:xfrm>
          <a:prstGeom prst="rect">
            <a:avLst/>
          </a:prstGeom>
        </p:spPr>
      </p:pic>
      <p:sp>
        <p:nvSpPr>
          <p:cNvPr id="8" name="矩形 7">
            <a:extLst>
              <a:ext uri="{FF2B5EF4-FFF2-40B4-BE49-F238E27FC236}">
                <a16:creationId xmlns:a16="http://schemas.microsoft.com/office/drawing/2014/main" id="{54EE851E-A529-C6FF-9E05-4A144107886C}"/>
              </a:ext>
            </a:extLst>
          </p:cNvPr>
          <p:cNvSpPr/>
          <p:nvPr/>
        </p:nvSpPr>
        <p:spPr>
          <a:xfrm>
            <a:off x="5512159" y="1715547"/>
            <a:ext cx="3284112" cy="695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0" i="0" dirty="0">
                <a:solidFill>
                  <a:srgbClr val="000000"/>
                </a:solidFill>
                <a:effectLst/>
                <a:latin typeface="DY1+ZIHHUK-2"/>
              </a:rPr>
              <a:t>Fawaz</a:t>
            </a:r>
            <a:r>
              <a:rPr lang="zh-CN" altLang="en-US" sz="1400" b="0" i="0" dirty="0">
                <a:solidFill>
                  <a:srgbClr val="000000"/>
                </a:solidFill>
                <a:effectLst/>
                <a:latin typeface="FZSSK--GBK1-00+ZIHHUL-14"/>
              </a:rPr>
              <a:t>等人设</a:t>
            </a:r>
            <a:r>
              <a:rPr lang="zh-CN" altLang="en-US" sz="1400" b="0" i="0" dirty="0">
                <a:solidFill>
                  <a:srgbClr val="000000"/>
                </a:solidFill>
                <a:effectLst/>
                <a:latin typeface="FZSSK--GBK1-00+ZIHHUK-4"/>
              </a:rPr>
              <a:t>计了</a:t>
            </a:r>
            <a:r>
              <a:rPr lang="zh-CN" altLang="en-US" sz="1400" b="0" i="0" dirty="0">
                <a:solidFill>
                  <a:srgbClr val="000000"/>
                </a:solidFill>
                <a:effectLst/>
                <a:latin typeface="FZSSK--GBK1-00+ZIHHUL-14"/>
              </a:rPr>
              <a:t>一</a:t>
            </a:r>
            <a:r>
              <a:rPr lang="zh-CN" altLang="en-US" sz="1400" b="0" i="0" dirty="0">
                <a:solidFill>
                  <a:srgbClr val="000000"/>
                </a:solidFill>
                <a:effectLst/>
                <a:latin typeface="FZSSK--GBK1-00+ZIHHUL-18"/>
              </a:rPr>
              <a:t>种 </a:t>
            </a:r>
            <a:r>
              <a:rPr lang="en-US" altLang="zh-CN" sz="1400" b="0" i="0" dirty="0">
                <a:solidFill>
                  <a:srgbClr val="000000"/>
                </a:solidFill>
                <a:effectLst/>
                <a:latin typeface="DY1+ZIHHUK-2"/>
              </a:rPr>
              <a:t>CNN</a:t>
            </a:r>
            <a:r>
              <a:rPr lang="zh-CN" altLang="en-US" sz="1400" b="0" i="0" dirty="0">
                <a:solidFill>
                  <a:srgbClr val="000000"/>
                </a:solidFill>
                <a:effectLst/>
                <a:latin typeface="FZSSK--GBK1-00+ZIHHUL-14"/>
              </a:rPr>
              <a:t>方</a:t>
            </a:r>
            <a:r>
              <a:rPr lang="zh-CN" altLang="en-US" sz="1400" b="0" i="0" dirty="0">
                <a:solidFill>
                  <a:srgbClr val="000000"/>
                </a:solidFill>
                <a:effectLst/>
                <a:latin typeface="FZSSK--GBK1-00+ZIHHUM-22"/>
              </a:rPr>
              <a:t>法去评估外科手术动作质量等级</a:t>
            </a:r>
            <a:r>
              <a:rPr lang="zh-CN" altLang="en-US" sz="1400" dirty="0"/>
              <a:t> </a:t>
            </a:r>
            <a:br>
              <a:rPr lang="zh-CN" altLang="en-US" sz="1400" dirty="0"/>
            </a:br>
            <a:endParaRPr lang="zh-CN" altLang="en-US" sz="1400" dirty="0"/>
          </a:p>
        </p:txBody>
      </p:sp>
      <p:sp>
        <p:nvSpPr>
          <p:cNvPr id="12" name="箭头: 下 11">
            <a:extLst>
              <a:ext uri="{FF2B5EF4-FFF2-40B4-BE49-F238E27FC236}">
                <a16:creationId xmlns:a16="http://schemas.microsoft.com/office/drawing/2014/main" id="{5EC8CE00-C97D-0AD9-56EA-9FD31D1C5A47}"/>
              </a:ext>
            </a:extLst>
          </p:cNvPr>
          <p:cNvSpPr/>
          <p:nvPr/>
        </p:nvSpPr>
        <p:spPr>
          <a:xfrm>
            <a:off x="6736811" y="2435020"/>
            <a:ext cx="484632" cy="664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D009E7D-0BF7-FA0B-65AE-CDD4C69873C9}"/>
              </a:ext>
            </a:extLst>
          </p:cNvPr>
          <p:cNvSpPr/>
          <p:nvPr/>
        </p:nvSpPr>
        <p:spPr>
          <a:xfrm>
            <a:off x="5402689" y="3119566"/>
            <a:ext cx="4063283" cy="874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zh-CN" altLang="en-US" sz="1400" dirty="0"/>
              <a:t>该网络结构的输入是由达芬奇手术系统的四个机械手</a:t>
            </a:r>
            <a:r>
              <a:rPr lang="en-US" altLang="zh-CN" sz="1400" dirty="0"/>
              <a:t>(</a:t>
            </a:r>
            <a:r>
              <a:rPr lang="zh-CN" altLang="en-US" sz="1400" dirty="0"/>
              <a:t>数据集是通过八名具有不同操作水平的右利手受试者通过使用达芬奇手术系统执行三种不同手术任务得到的</a:t>
            </a:r>
            <a:r>
              <a:rPr lang="en-US" altLang="zh-CN" sz="1400" dirty="0"/>
              <a:t>)</a:t>
            </a:r>
            <a:endParaRPr lang="zh-CN" altLang="en-US" sz="1400" dirty="0"/>
          </a:p>
        </p:txBody>
      </p:sp>
      <p:sp>
        <p:nvSpPr>
          <p:cNvPr id="14" name="箭头: 下 13">
            <a:extLst>
              <a:ext uri="{FF2B5EF4-FFF2-40B4-BE49-F238E27FC236}">
                <a16:creationId xmlns:a16="http://schemas.microsoft.com/office/drawing/2014/main" id="{B77BEBFC-E1F3-B027-3C5E-0B975BA87D1B}"/>
              </a:ext>
            </a:extLst>
          </p:cNvPr>
          <p:cNvSpPr/>
          <p:nvPr/>
        </p:nvSpPr>
        <p:spPr>
          <a:xfrm>
            <a:off x="6779391" y="4036358"/>
            <a:ext cx="399471" cy="6368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1BDB623-513C-932D-0823-CDFF3F1B380B}"/>
              </a:ext>
            </a:extLst>
          </p:cNvPr>
          <p:cNvSpPr/>
          <p:nvPr/>
        </p:nvSpPr>
        <p:spPr>
          <a:xfrm>
            <a:off x="5573655" y="4627893"/>
            <a:ext cx="3976029" cy="1697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000000"/>
                </a:solidFill>
                <a:latin typeface="微软雅黑" panose="020B0503020204020204" pitchFamily="34" charset="-122"/>
              </a:rPr>
              <a:t>该网络的输入是具有一维（手术任务的长度</a:t>
            </a:r>
            <a:r>
              <a:rPr lang="en-US" altLang="zh-CN" sz="1400" dirty="0">
                <a:solidFill>
                  <a:srgbClr val="000000"/>
                </a:solidFill>
                <a:latin typeface="微软雅黑" panose="020B0503020204020204" pitchFamily="34" charset="-122"/>
              </a:rPr>
              <a:t>l</a:t>
            </a:r>
            <a:r>
              <a:rPr lang="zh-CN" altLang="en-US" sz="1400" dirty="0">
                <a:solidFill>
                  <a:srgbClr val="000000"/>
                </a:solidFill>
                <a:latin typeface="微软雅黑" panose="020B0503020204020204" pitchFamily="34" charset="-122"/>
              </a:rPr>
              <a:t>）和</a:t>
            </a:r>
            <a:r>
              <a:rPr lang="en-US" altLang="zh-CN" sz="1400" dirty="0">
                <a:solidFill>
                  <a:srgbClr val="000000"/>
                </a:solidFill>
                <a:latin typeface="微软雅黑" panose="020B0503020204020204" pitchFamily="34" charset="-122"/>
              </a:rPr>
              <a:t>76</a:t>
            </a:r>
            <a:r>
              <a:rPr lang="zh-CN" altLang="en-US" sz="1400" dirty="0">
                <a:solidFill>
                  <a:srgbClr val="000000"/>
                </a:solidFill>
                <a:latin typeface="微软雅黑" panose="020B0503020204020204" pitchFamily="34" charset="-122"/>
              </a:rPr>
              <a:t>个通道（运动量</a:t>
            </a:r>
            <a:r>
              <a:rPr lang="en-US" altLang="zh-CN" sz="1400" b="0" i="0" dirty="0">
                <a:solidFill>
                  <a:srgbClr val="000000"/>
                </a:solidFill>
                <a:effectLst/>
                <a:latin typeface="微软雅黑" panose="020B0503020204020204" pitchFamily="34" charset="-122"/>
                <a:ea typeface="微软雅黑" panose="020B0503020204020204" pitchFamily="34" charset="-122"/>
              </a:rPr>
              <a:t>x</a:t>
            </a:r>
            <a:r>
              <a:rPr lang="zh-CN" altLang="en-US" sz="1400" b="0" i="0" dirty="0">
                <a:solidFill>
                  <a:srgbClr val="000000"/>
                </a:solidFill>
                <a:effectLst/>
                <a:latin typeface="微软雅黑" panose="020B0503020204020204" pitchFamily="34" charset="-122"/>
                <a:ea typeface="微软雅黑" panose="020B0503020204020204" pitchFamily="34" charset="-122"/>
              </a:rPr>
              <a:t>、</a:t>
            </a:r>
            <a:r>
              <a:rPr lang="en-US" altLang="zh-CN" sz="1400" b="0" i="0" dirty="0">
                <a:solidFill>
                  <a:srgbClr val="000000"/>
                </a:solidFill>
                <a:effectLst/>
                <a:latin typeface="微软雅黑" panose="020B0503020204020204" pitchFamily="34" charset="-122"/>
                <a:ea typeface="微软雅黑" panose="020B0503020204020204" pitchFamily="34" charset="-122"/>
              </a:rPr>
              <a:t>y</a:t>
            </a:r>
            <a:r>
              <a:rPr lang="zh-CN" altLang="en-US" sz="1400" b="0" i="0" dirty="0">
                <a:solidFill>
                  <a:srgbClr val="000000"/>
                </a:solidFill>
                <a:effectLst/>
                <a:latin typeface="微软雅黑" panose="020B0503020204020204" pitchFamily="34" charset="-122"/>
                <a:ea typeface="微软雅黑" panose="020B0503020204020204" pitchFamily="34" charset="-122"/>
              </a:rPr>
              <a:t>、</a:t>
            </a:r>
            <a:r>
              <a:rPr lang="en-US" altLang="zh-CN" sz="1400" b="0" i="0" dirty="0">
                <a:solidFill>
                  <a:srgbClr val="000000"/>
                </a:solidFill>
                <a:effectLst/>
                <a:latin typeface="微软雅黑" panose="020B0503020204020204" pitchFamily="34" charset="-122"/>
                <a:ea typeface="微软雅黑" panose="020B0503020204020204" pitchFamily="34" charset="-122"/>
              </a:rPr>
              <a:t>z</a:t>
            </a:r>
            <a:r>
              <a:rPr lang="zh-CN" altLang="en-US" sz="1400" b="0" i="0" dirty="0">
                <a:solidFill>
                  <a:srgbClr val="000000"/>
                </a:solidFill>
                <a:effectLst/>
                <a:latin typeface="微软雅黑" panose="020B0503020204020204" pitchFamily="34" charset="-122"/>
                <a:ea typeface="微软雅黑" panose="020B0503020204020204" pitchFamily="34" charset="-122"/>
              </a:rPr>
              <a:t>、</a:t>
            </a:r>
            <a:r>
              <a:rPr lang="en-US" altLang="zh-CN" sz="1400" b="0" i="0" dirty="0">
                <a:solidFill>
                  <a:srgbClr val="000000"/>
                </a:solidFill>
                <a:effectLst/>
                <a:latin typeface="微软雅黑" panose="020B0503020204020204" pitchFamily="34" charset="-122"/>
                <a:ea typeface="微软雅黑" panose="020B0503020204020204" pitchFamily="34" charset="-122"/>
              </a:rPr>
              <a:t>x0</a:t>
            </a:r>
            <a:r>
              <a:rPr lang="zh-CN" altLang="en-US" sz="1400" b="0" i="0" dirty="0">
                <a:solidFill>
                  <a:srgbClr val="000000"/>
                </a:solidFill>
                <a:effectLst/>
                <a:latin typeface="微软雅黑" panose="020B0503020204020204" pitchFamily="34" charset="-122"/>
                <a:ea typeface="微软雅黑" panose="020B0503020204020204" pitchFamily="34" charset="-122"/>
              </a:rPr>
              <a:t>等）的时间序列，由于有</a:t>
            </a:r>
            <a:r>
              <a:rPr lang="en-US" altLang="zh-CN" sz="1400" b="0" i="0" dirty="0">
                <a:solidFill>
                  <a:srgbClr val="000000"/>
                </a:solidFill>
                <a:effectLst/>
                <a:latin typeface="微软雅黑" panose="020B0503020204020204" pitchFamily="34" charset="-122"/>
                <a:ea typeface="微软雅黑" panose="020B0503020204020204" pitchFamily="34" charset="-122"/>
              </a:rPr>
              <a:t>76</a:t>
            </a:r>
            <a:r>
              <a:rPr lang="zh-CN" altLang="en-US" sz="1400" b="0" i="0" dirty="0">
                <a:solidFill>
                  <a:srgbClr val="000000"/>
                </a:solidFill>
                <a:effectLst/>
                <a:latin typeface="微软雅黑" panose="020B0503020204020204" pitchFamily="34" charset="-122"/>
                <a:ea typeface="微软雅黑" panose="020B0503020204020204" pitchFamily="34" charset="-122"/>
              </a:rPr>
              <a:t>个输入通道，数量比较大，所以将其划分为四个簇，每个簇包含了包括如笛卡尔坐标</a:t>
            </a:r>
            <a:r>
              <a:rPr lang="en-US" altLang="zh-CN" sz="1400" b="0" i="0" dirty="0">
                <a:solidFill>
                  <a:srgbClr val="000000"/>
                </a:solidFill>
                <a:effectLst/>
                <a:latin typeface="微软雅黑" panose="020B0503020204020204" pitchFamily="34" charset="-122"/>
                <a:ea typeface="微软雅黑" panose="020B0503020204020204" pitchFamily="34" charset="-122"/>
              </a:rPr>
              <a:t>(</a:t>
            </a:r>
            <a:r>
              <a:rPr lang="en-US" altLang="zh-CN" sz="1400" dirty="0" err="1">
                <a:solidFill>
                  <a:srgbClr val="000000"/>
                </a:solidFill>
                <a:latin typeface="微软雅黑" panose="020B0503020204020204" pitchFamily="34" charset="-122"/>
                <a:ea typeface="微软雅黑" panose="020B0503020204020204" pitchFamily="34" charset="-122"/>
              </a:rPr>
              <a:t>x,y,z</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b="0" i="0" dirty="0">
                <a:solidFill>
                  <a:srgbClr val="000000"/>
                </a:solidFill>
                <a:effectLst/>
                <a:latin typeface="微软雅黑" panose="020B0503020204020204" pitchFamily="34" charset="-122"/>
                <a:ea typeface="微软雅黑" panose="020B0503020204020204" pitchFamily="34" charset="-122"/>
              </a:rPr>
              <a:t>旋转速度变量</a:t>
            </a:r>
            <a:r>
              <a:rPr lang="zh-CN" altLang="el-GR" sz="1400" b="0" i="0" dirty="0">
                <a:solidFill>
                  <a:srgbClr val="000000"/>
                </a:solidFill>
                <a:effectLst/>
                <a:latin typeface="微软雅黑" panose="020B0503020204020204" pitchFamily="34" charset="-122"/>
                <a:ea typeface="微软雅黑" panose="020B0503020204020204" pitchFamily="34" charset="-122"/>
              </a:rPr>
              <a:t>（</a:t>
            </a:r>
            <a:r>
              <a:rPr lang="el-GR" altLang="zh-CN" sz="1400" b="0" i="0" dirty="0">
                <a:solidFill>
                  <a:srgbClr val="000000"/>
                </a:solidFill>
                <a:effectLst/>
                <a:latin typeface="微软雅黑" panose="020B0503020204020204" pitchFamily="34" charset="-122"/>
                <a:ea typeface="微软雅黑" panose="020B0503020204020204" pitchFamily="34" charset="-122"/>
              </a:rPr>
              <a:t>α0</a:t>
            </a:r>
            <a:r>
              <a:rPr lang="zh-CN" altLang="el-GR" sz="1400" b="0" i="0" dirty="0">
                <a:solidFill>
                  <a:srgbClr val="000000"/>
                </a:solidFill>
                <a:effectLst/>
                <a:latin typeface="微软雅黑" panose="020B0503020204020204" pitchFamily="34" charset="-122"/>
                <a:ea typeface="微软雅黑" panose="020B0503020204020204" pitchFamily="34" charset="-122"/>
              </a:rPr>
              <a:t>，</a:t>
            </a:r>
            <a:r>
              <a:rPr lang="el-GR" altLang="zh-CN" sz="1400" b="0" i="0" dirty="0">
                <a:solidFill>
                  <a:srgbClr val="000000"/>
                </a:solidFill>
                <a:effectLst/>
                <a:latin typeface="微软雅黑" panose="020B0503020204020204" pitchFamily="34" charset="-122"/>
                <a:ea typeface="微软雅黑" panose="020B0503020204020204" pitchFamily="34" charset="-122"/>
              </a:rPr>
              <a:t>β0</a:t>
            </a:r>
            <a:r>
              <a:rPr lang="zh-CN" altLang="el-GR" sz="1400" b="0" i="0" dirty="0">
                <a:solidFill>
                  <a:srgbClr val="000000"/>
                </a:solidFill>
                <a:effectLst/>
                <a:latin typeface="微软雅黑" panose="020B0503020204020204" pitchFamily="34" charset="-122"/>
                <a:ea typeface="微软雅黑" panose="020B0503020204020204" pitchFamily="34" charset="-122"/>
              </a:rPr>
              <a:t>，</a:t>
            </a:r>
            <a:r>
              <a:rPr lang="el-GR" altLang="zh-CN" sz="1400" b="0" i="0" dirty="0">
                <a:solidFill>
                  <a:srgbClr val="000000"/>
                </a:solidFill>
                <a:effectLst/>
                <a:latin typeface="微软雅黑" panose="020B0503020204020204" pitchFamily="34" charset="-122"/>
                <a:ea typeface="微软雅黑" panose="020B0503020204020204" pitchFamily="34" charset="-122"/>
              </a:rPr>
              <a:t>γ0</a:t>
            </a:r>
            <a:r>
              <a:rPr lang="zh-CN" altLang="el-GR" sz="1400" b="0" i="0" dirty="0">
                <a:solidFill>
                  <a:srgbClr val="000000"/>
                </a:solidFill>
                <a:effectLst/>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等信息。在经过前三层的一维卷积之后，再经过一层全剧平均池化层以及全连接层后，通过</a:t>
            </a:r>
            <a:r>
              <a:rPr lang="en-US" altLang="zh-CN" sz="1400" dirty="0" err="1">
                <a:solidFill>
                  <a:srgbClr val="000000"/>
                </a:solidFill>
                <a:latin typeface="微软雅黑" panose="020B0503020204020204" pitchFamily="34" charset="-122"/>
                <a:ea typeface="微软雅黑" panose="020B0503020204020204" pitchFamily="34" charset="-122"/>
              </a:rPr>
              <a:t>softmax</a:t>
            </a:r>
            <a:r>
              <a:rPr lang="zh-CN" altLang="en-US" sz="1400" dirty="0">
                <a:solidFill>
                  <a:srgbClr val="000000"/>
                </a:solidFill>
                <a:latin typeface="微软雅黑" panose="020B0503020204020204" pitchFamily="34" charset="-122"/>
                <a:ea typeface="微软雅黑" panose="020B0503020204020204" pitchFamily="34" charset="-122"/>
              </a:rPr>
              <a:t>函数得到手术等级</a:t>
            </a:r>
            <a:endParaRPr lang="zh-CN" altLang="en-US" sz="1400" dirty="0"/>
          </a:p>
        </p:txBody>
      </p:sp>
    </p:spTree>
    <p:extLst>
      <p:ext uri="{BB962C8B-B14F-4D97-AF65-F5344CB8AC3E}">
        <p14:creationId xmlns:p14="http://schemas.microsoft.com/office/powerpoint/2010/main" val="2134627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666875" y="1718295"/>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03</a:t>
            </a:r>
          </a:p>
        </p:txBody>
      </p:sp>
      <p:sp>
        <p:nvSpPr>
          <p:cNvPr id="7" name="文本框 6"/>
          <p:cNvSpPr txBox="1"/>
          <p:nvPr/>
        </p:nvSpPr>
        <p:spPr>
          <a:xfrm>
            <a:off x="5488593" y="2432109"/>
            <a:ext cx="6112423" cy="769441"/>
          </a:xfrm>
          <a:prstGeom prst="rect">
            <a:avLst/>
          </a:prstGeom>
          <a:noFill/>
        </p:spPr>
        <p:txBody>
          <a:bodyPr wrap="square" rtlCol="0">
            <a:spAutoFit/>
          </a:bodyPr>
          <a:lstStyle/>
          <a:p>
            <a:r>
              <a:rPr lang="zh-CN" altLang="en-US" sz="4400" b="1" dirty="0">
                <a:solidFill>
                  <a:schemeClr val="tx1">
                    <a:lumMod val="85000"/>
                    <a:lumOff val="15000"/>
                  </a:schemeClr>
                </a:solidFill>
                <a:latin typeface="+mn-ea"/>
              </a:rPr>
              <a:t>动作质量评估现存问题</a:t>
            </a:r>
          </a:p>
        </p:txBody>
      </p:sp>
      <p:grpSp>
        <p:nvGrpSpPr>
          <p:cNvPr id="15" name="组合 14"/>
          <p:cNvGrpSpPr/>
          <p:nvPr/>
        </p:nvGrpSpPr>
        <p:grpSpPr>
          <a:xfrm>
            <a:off x="5554037" y="324165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995286" y="296037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THREE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1010265" y="184785"/>
            <a:ext cx="984250" cy="84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B2CE919-EE06-81C6-683A-51447B377663}"/>
              </a:ext>
            </a:extLst>
          </p:cNvPr>
          <p:cNvGrpSpPr/>
          <p:nvPr/>
        </p:nvGrpSpPr>
        <p:grpSpPr>
          <a:xfrm>
            <a:off x="269376" y="360925"/>
            <a:ext cx="11922624" cy="854076"/>
            <a:chOff x="269376" y="639726"/>
            <a:chExt cx="11922624" cy="854076"/>
          </a:xfrm>
        </p:grpSpPr>
        <p:cxnSp>
          <p:nvCxnSpPr>
            <p:cNvPr id="9" name="直接连接符 8">
              <a:extLst>
                <a:ext uri="{FF2B5EF4-FFF2-40B4-BE49-F238E27FC236}">
                  <a16:creationId xmlns:a16="http://schemas.microsoft.com/office/drawing/2014/main" id="{71CC2C7A-9AE5-D70F-A30E-4719597773AB}"/>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93C3EED9-AD29-658D-D3CD-FA1CEDEB838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11" name="Text Box 55">
              <a:extLst>
                <a:ext uri="{FF2B5EF4-FFF2-40B4-BE49-F238E27FC236}">
                  <a16:creationId xmlns:a16="http://schemas.microsoft.com/office/drawing/2014/main" id="{BD6E6B1A-3392-D437-B2CF-63233B3698A3}"/>
                </a:ext>
              </a:extLst>
            </p:cNvPr>
            <p:cNvSpPr txBox="1">
              <a:spLocks noChangeArrowheads="1"/>
            </p:cNvSpPr>
            <p:nvPr/>
          </p:nvSpPr>
          <p:spPr bwMode="auto">
            <a:xfrm>
              <a:off x="1588697" y="744985"/>
              <a:ext cx="7327131"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第三部分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动作质量评估现存问题</a:t>
              </a:r>
            </a:p>
          </p:txBody>
        </p:sp>
      </p:grpSp>
      <p:sp>
        <p:nvSpPr>
          <p:cNvPr id="12" name="文本框 11">
            <a:extLst>
              <a:ext uri="{FF2B5EF4-FFF2-40B4-BE49-F238E27FC236}">
                <a16:creationId xmlns:a16="http://schemas.microsoft.com/office/drawing/2014/main" id="{533250F2-ACE6-7E1F-9418-349F141DDF34}"/>
              </a:ext>
            </a:extLst>
          </p:cNvPr>
          <p:cNvSpPr txBox="1"/>
          <p:nvPr/>
        </p:nvSpPr>
        <p:spPr>
          <a:xfrm>
            <a:off x="1526145" y="1603420"/>
            <a:ext cx="9362941" cy="4247317"/>
          </a:xfrm>
          <a:prstGeom prst="rect">
            <a:avLst/>
          </a:prstGeom>
          <a:noFill/>
        </p:spPr>
        <p:txBody>
          <a:bodyPr wrap="square" rtlCol="0">
            <a:spAutoFit/>
          </a:bodyPr>
          <a:lstStyle/>
          <a:p>
            <a:r>
              <a:rPr lang="en-US" altLang="zh-CN" dirty="0"/>
              <a:t> 1.</a:t>
            </a:r>
            <a:r>
              <a:rPr lang="zh-CN" altLang="en-US" sz="1800" b="0" i="0" dirty="0">
                <a:solidFill>
                  <a:srgbClr val="000000"/>
                </a:solidFill>
                <a:effectLst/>
                <a:latin typeface="FZSSK--GBK1-00+ZIHHUL-16"/>
              </a:rPr>
              <a:t>现存</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O-28"/>
              </a:rPr>
              <a:t>评估</a:t>
            </a:r>
            <a:r>
              <a:rPr lang="zh-CN" altLang="en-US" sz="1800" b="0" i="0" dirty="0">
                <a:solidFill>
                  <a:srgbClr val="000000"/>
                </a:solidFill>
                <a:effectLst/>
                <a:latin typeface="FZSSK--GBK1-00+ZIHHUL-14"/>
              </a:rPr>
              <a:t>模</a:t>
            </a:r>
            <a:r>
              <a:rPr lang="zh-CN" altLang="en-US" sz="1800" b="0" i="0" dirty="0">
                <a:solidFill>
                  <a:srgbClr val="000000"/>
                </a:solidFill>
                <a:effectLst/>
                <a:latin typeface="FZSSK--GBK1-00+ZIHHUK-4"/>
              </a:rPr>
              <a:t>型</a:t>
            </a:r>
            <a:r>
              <a:rPr lang="zh-CN" altLang="en-US" sz="1800" b="0" i="0" dirty="0">
                <a:solidFill>
                  <a:srgbClr val="000000"/>
                </a:solidFill>
                <a:effectLst/>
                <a:latin typeface="FZSSK--GBK1-00+ZIHHUV-40"/>
              </a:rPr>
              <a:t>仅</a:t>
            </a:r>
            <a:r>
              <a:rPr lang="zh-CN" altLang="en-US" sz="1800" b="0" i="0" dirty="0">
                <a:solidFill>
                  <a:srgbClr val="000000"/>
                </a:solidFill>
                <a:effectLst/>
                <a:latin typeface="FZSSK--GBK1-00+ZIHHUL-14"/>
              </a:rPr>
              <a:t>面</a:t>
            </a:r>
            <a:r>
              <a:rPr lang="zh-CN" altLang="en-US" sz="1800" b="0" i="0" dirty="0">
                <a:solidFill>
                  <a:srgbClr val="000000"/>
                </a:solidFill>
                <a:effectLst/>
                <a:latin typeface="FZSSK--GBK1-00+ZIHHUL-17"/>
              </a:rPr>
              <a:t>向</a:t>
            </a:r>
            <a:r>
              <a:rPr lang="zh-CN" altLang="en-US" sz="1800" b="0" i="0" dirty="0">
                <a:solidFill>
                  <a:srgbClr val="000000"/>
                </a:solidFill>
                <a:effectLst/>
                <a:latin typeface="FZSSK--GBK1-00+ZIHHUL-14"/>
              </a:rPr>
              <a:t>特定</a:t>
            </a:r>
            <a:r>
              <a:rPr lang="zh-CN" altLang="en-US" sz="1800" b="0" i="0" dirty="0">
                <a:solidFill>
                  <a:srgbClr val="000000"/>
                </a:solidFill>
                <a:effectLst/>
                <a:latin typeface="FZSSK--GBK1-00+ZIHHUK-4"/>
              </a:rPr>
              <a:t>动作</a:t>
            </a:r>
            <a:r>
              <a:rPr lang="zh-CN" altLang="en-US" sz="1800" b="0" i="0" dirty="0">
                <a:solidFill>
                  <a:srgbClr val="000000"/>
                </a:solidFill>
                <a:effectLst/>
                <a:latin typeface="FZSSK--GBK1-00+ZIHHUL-16"/>
              </a:rPr>
              <a:t>任务</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O-28"/>
              </a:rPr>
              <a:t>虽</a:t>
            </a:r>
            <a:r>
              <a:rPr lang="zh-CN" altLang="en-US" sz="1800" b="0" i="0" dirty="0">
                <a:solidFill>
                  <a:srgbClr val="000000"/>
                </a:solidFill>
                <a:effectLst/>
                <a:latin typeface="FZSSK--GBK1-00+ZIHHUK-4"/>
              </a:rPr>
              <a:t>然有</a:t>
            </a:r>
            <a:r>
              <a:rPr lang="zh-CN" altLang="en-US" sz="1800" b="0" i="0" dirty="0">
                <a:solidFill>
                  <a:srgbClr val="000000"/>
                </a:solidFill>
                <a:effectLst/>
                <a:latin typeface="FZSSK--GBK1-00+ZIHHUL-14"/>
              </a:rPr>
              <a:t>一</a:t>
            </a:r>
            <a:r>
              <a:rPr lang="zh-CN" altLang="en-US" sz="1800" b="0" i="0" dirty="0">
                <a:solidFill>
                  <a:srgbClr val="000000"/>
                </a:solidFill>
                <a:effectLst/>
                <a:latin typeface="FZSSK--GBK1-00+ZIHHUL-18"/>
              </a:rPr>
              <a:t>些</a:t>
            </a:r>
            <a:r>
              <a:rPr lang="zh-CN" altLang="en-US" sz="1800" b="0" i="0" dirty="0">
                <a:solidFill>
                  <a:srgbClr val="000000"/>
                </a:solidFill>
                <a:effectLst/>
                <a:latin typeface="FZSSK--GBK1-00+ZIHHUL-17"/>
              </a:rPr>
              <a:t>多</a:t>
            </a:r>
            <a:r>
              <a:rPr lang="zh-CN" altLang="en-US" sz="1800" b="0" i="0" dirty="0">
                <a:solidFill>
                  <a:srgbClr val="000000"/>
                </a:solidFill>
                <a:effectLst/>
                <a:latin typeface="FZSSK--GBK1-00+ZIHHUL-16"/>
              </a:rPr>
              <a:t>任务</a:t>
            </a:r>
            <a:r>
              <a:rPr lang="zh-CN" altLang="en-US" sz="1800" b="0" i="0" dirty="0">
                <a:solidFill>
                  <a:srgbClr val="000000"/>
                </a:solidFill>
                <a:effectLst/>
                <a:latin typeface="FZSSK--GBK1-00+ZIHHUK-4"/>
              </a:rPr>
              <a:t>的数</a:t>
            </a:r>
            <a:r>
              <a:rPr lang="zh-CN" altLang="en-US" sz="1800" b="0" i="0" dirty="0">
                <a:solidFill>
                  <a:srgbClr val="000000"/>
                </a:solidFill>
                <a:effectLst/>
                <a:latin typeface="FZSSK--GBK1-00+ZIHHUL-16"/>
              </a:rPr>
              <a:t>据</a:t>
            </a:r>
            <a:r>
              <a:rPr lang="zh-CN" altLang="en-US" sz="1800" b="0" i="0" dirty="0">
                <a:solidFill>
                  <a:srgbClr val="000000"/>
                </a:solidFill>
                <a:effectLst/>
                <a:latin typeface="FZSSK--GBK1-00+ZIHHUL-17"/>
              </a:rPr>
              <a:t>集</a:t>
            </a:r>
            <a:r>
              <a:rPr lang="zh-CN" altLang="en-US" sz="1800" b="0" i="0" dirty="0">
                <a:solidFill>
                  <a:srgbClr val="000000"/>
                </a:solidFill>
                <a:effectLst/>
                <a:latin typeface="FZSSK--GBK1-00+ZIHHUK-4"/>
              </a:rPr>
              <a:t>用</a:t>
            </a:r>
            <a:r>
              <a:rPr lang="zh-CN" altLang="en-US" sz="1800" b="0" i="0" dirty="0">
                <a:solidFill>
                  <a:srgbClr val="000000"/>
                </a:solidFill>
                <a:effectLst/>
                <a:latin typeface="FZSSK--GBK1-00+ZIHHUL-14"/>
              </a:rPr>
              <a:t>于</a:t>
            </a:r>
            <a:r>
              <a:rPr lang="zh-CN" altLang="en-US" sz="1800" b="0" i="0" dirty="0">
                <a:solidFill>
                  <a:srgbClr val="000000"/>
                </a:solidFill>
                <a:effectLst/>
                <a:latin typeface="FZSSK--GBK1-00+ZIHHUK-4"/>
              </a:rPr>
              <a:t>动作</a:t>
            </a:r>
            <a:r>
              <a:rPr lang="zh-CN" altLang="en-US" sz="1800" b="0" i="0" dirty="0">
                <a:solidFill>
                  <a:srgbClr val="000000"/>
                </a:solidFill>
                <a:effectLst/>
                <a:latin typeface="FZSSK--GBK1-00+ZIHHUL-18"/>
              </a:rPr>
              <a:t>质</a:t>
            </a:r>
            <a:r>
              <a:rPr lang="zh-CN" altLang="en-US" sz="1800" b="0" i="0" dirty="0">
                <a:solidFill>
                  <a:srgbClr val="000000"/>
                </a:solidFill>
                <a:effectLst/>
                <a:latin typeface="FZSSK--GBK1-00+ZIHHUL-21"/>
              </a:rPr>
              <a:t>量</a:t>
            </a:r>
            <a:r>
              <a:rPr lang="zh-CN" altLang="en-US" sz="1800" b="0" i="0" dirty="0">
                <a:solidFill>
                  <a:srgbClr val="000000"/>
                </a:solidFill>
                <a:effectLst/>
                <a:latin typeface="FZSSK--GBK1-00+ZIHHUO-28"/>
              </a:rPr>
              <a:t>评估</a:t>
            </a:r>
            <a:r>
              <a:rPr lang="zh-CN" altLang="en-US" dirty="0">
                <a:solidFill>
                  <a:srgbClr val="000000"/>
                </a:solidFill>
                <a:latin typeface="FZSSK--GBK1-00+ZIHHUO-28"/>
              </a:rPr>
              <a:t>。</a:t>
            </a:r>
            <a:r>
              <a:rPr lang="zh-CN" altLang="en-US" sz="1800" b="0" i="0" dirty="0">
                <a:solidFill>
                  <a:srgbClr val="000000"/>
                </a:solidFill>
                <a:effectLst/>
                <a:latin typeface="FZSSK--GBK1-00+ZIHHUL-18"/>
              </a:rPr>
              <a:t>但</a:t>
            </a:r>
            <a:r>
              <a:rPr lang="zh-CN" altLang="en-US" sz="1800" b="0" i="0" dirty="0">
                <a:solidFill>
                  <a:srgbClr val="000000"/>
                </a:solidFill>
                <a:effectLst/>
                <a:latin typeface="FZSSK--GBK1-00+ZIHHUL-14"/>
              </a:rPr>
              <a:t>是</a:t>
            </a:r>
            <a:r>
              <a:rPr lang="zh-CN" altLang="en-US" sz="1800" b="0" i="0" dirty="0">
                <a:solidFill>
                  <a:srgbClr val="000000"/>
                </a:solidFill>
                <a:effectLst/>
                <a:latin typeface="FZSSK--GBK1-00+ZIHHUK-4"/>
              </a:rPr>
              <a:t>目前的研究</a:t>
            </a:r>
            <a:r>
              <a:rPr lang="zh-CN" altLang="en-US" sz="1800" b="0" i="0" dirty="0">
                <a:solidFill>
                  <a:srgbClr val="000000"/>
                </a:solidFill>
                <a:effectLst/>
                <a:latin typeface="FZSSK--GBK1-00+ZIHHUL-16"/>
              </a:rPr>
              <a:t>大</a:t>
            </a:r>
            <a:r>
              <a:rPr lang="zh-CN" altLang="en-US" sz="1800" b="0" i="0" dirty="0">
                <a:solidFill>
                  <a:srgbClr val="000000"/>
                </a:solidFill>
                <a:effectLst/>
                <a:latin typeface="FZSSK--GBK1-00+ZIHHUL-17"/>
              </a:rPr>
              <a:t>多</a:t>
            </a:r>
            <a:r>
              <a:rPr lang="zh-CN" altLang="en-US" sz="1800" b="0" i="0" dirty="0">
                <a:solidFill>
                  <a:srgbClr val="000000"/>
                </a:solidFill>
                <a:effectLst/>
                <a:latin typeface="FZSSK--GBK1-00+ZIHHUK-4"/>
              </a:rPr>
              <a:t>数</a:t>
            </a:r>
            <a:r>
              <a:rPr lang="zh-CN" altLang="en-US" sz="1800" b="0" i="0" dirty="0">
                <a:solidFill>
                  <a:srgbClr val="000000"/>
                </a:solidFill>
                <a:effectLst/>
                <a:latin typeface="FZSSK--GBK1-00+ZIHHUL-14"/>
              </a:rPr>
              <a:t>都</a:t>
            </a:r>
            <a:r>
              <a:rPr lang="zh-CN" altLang="en-US" sz="1800" b="0" i="0" dirty="0">
                <a:solidFill>
                  <a:srgbClr val="000000"/>
                </a:solidFill>
                <a:effectLst/>
                <a:latin typeface="FZSSK--GBK1-00+ZIHHUL-17"/>
              </a:rPr>
              <a:t>集</a:t>
            </a:r>
            <a:r>
              <a:rPr lang="zh-CN" altLang="en-US" sz="1800" b="0" i="0" dirty="0">
                <a:solidFill>
                  <a:srgbClr val="000000"/>
                </a:solidFill>
                <a:effectLst/>
                <a:latin typeface="FZSSK--GBK1-00+ZIHHUK-4"/>
              </a:rPr>
              <a:t>中</a:t>
            </a:r>
            <a:r>
              <a:rPr lang="zh-CN" altLang="en-US" sz="1800" b="0" i="0" dirty="0">
                <a:solidFill>
                  <a:srgbClr val="000000"/>
                </a:solidFill>
                <a:effectLst/>
                <a:latin typeface="FZSSK--GBK1-00+ZIHHUL-14"/>
              </a:rPr>
              <a:t>于</a:t>
            </a:r>
            <a:r>
              <a:rPr lang="zh-CN" altLang="en-US" sz="1800" b="0" i="0" dirty="0">
                <a:solidFill>
                  <a:srgbClr val="000000"/>
                </a:solidFill>
                <a:effectLst/>
                <a:latin typeface="FZSSK--GBK1-00+ZIHHUL-17"/>
              </a:rPr>
              <a:t>对单</a:t>
            </a:r>
            <a:r>
              <a:rPr lang="zh-CN" altLang="en-US" sz="1800" b="0" i="0" dirty="0">
                <a:solidFill>
                  <a:srgbClr val="000000"/>
                </a:solidFill>
                <a:effectLst/>
                <a:latin typeface="FZSSK--GBK1-00+ZIHHUL-14"/>
              </a:rPr>
              <a:t>一</a:t>
            </a:r>
            <a:r>
              <a:rPr lang="zh-CN" altLang="en-US" sz="1800" b="0" i="0" dirty="0">
                <a:solidFill>
                  <a:srgbClr val="000000"/>
                </a:solidFill>
                <a:effectLst/>
                <a:latin typeface="FZSSK--GBK1-00+ZIHHUK-4"/>
              </a:rPr>
              <a:t>的动作</a:t>
            </a:r>
            <a:r>
              <a:rPr lang="zh-CN" altLang="en-US" sz="1800" b="0" i="0" dirty="0">
                <a:solidFill>
                  <a:srgbClr val="000000"/>
                </a:solidFill>
                <a:effectLst/>
                <a:latin typeface="FZSSK--GBK1-00+ZIHHUL-16"/>
              </a:rPr>
              <a:t>建</a:t>
            </a:r>
            <a:r>
              <a:rPr lang="zh-CN" altLang="en-US" sz="1800" b="0" i="0" dirty="0">
                <a:solidFill>
                  <a:srgbClr val="000000"/>
                </a:solidFill>
                <a:effectLst/>
                <a:latin typeface="FZSSK--GBK1-00+ZIHHUM-22"/>
              </a:rPr>
              <a:t>立</a:t>
            </a:r>
            <a:r>
              <a:rPr lang="zh-CN" altLang="en-US" sz="1800" b="0" i="0" dirty="0">
                <a:solidFill>
                  <a:srgbClr val="000000"/>
                </a:solidFill>
                <a:effectLst/>
                <a:latin typeface="FZSSK--GBK1-00+ZIHHUL-14"/>
              </a:rPr>
              <a:t>模</a:t>
            </a:r>
            <a:r>
              <a:rPr lang="zh-CN" altLang="en-US" sz="1800" b="0" i="0" dirty="0">
                <a:solidFill>
                  <a:srgbClr val="000000"/>
                </a:solidFill>
                <a:effectLst/>
                <a:latin typeface="FZSSK--GBK1-00+ZIHHUK-4"/>
              </a:rPr>
              <a:t>型</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L-18"/>
              </a:rPr>
              <a:t>即</a:t>
            </a:r>
            <a:r>
              <a:rPr lang="zh-CN" altLang="en-US" sz="1800" b="0" i="0" dirty="0">
                <a:solidFill>
                  <a:srgbClr val="000000"/>
                </a:solidFill>
                <a:effectLst/>
                <a:latin typeface="FZSSK--GBK1-00+ZIHHUL-17"/>
              </a:rPr>
              <a:t>针对</a:t>
            </a:r>
            <a:r>
              <a:rPr lang="zh-CN" altLang="en-US" sz="1800" b="0" i="0" dirty="0">
                <a:solidFill>
                  <a:srgbClr val="000000"/>
                </a:solidFill>
                <a:effectLst/>
                <a:latin typeface="FZSSK--GBK1-00+ZIHHUU-31"/>
              </a:rPr>
              <a:t>每</a:t>
            </a:r>
            <a:r>
              <a:rPr lang="zh-CN" altLang="en-US" sz="1800" b="0" i="0" dirty="0">
                <a:solidFill>
                  <a:srgbClr val="000000"/>
                </a:solidFill>
                <a:effectLst/>
                <a:latin typeface="FZSSK--GBK1-00+ZIHHUL-18"/>
              </a:rPr>
              <a:t>种</a:t>
            </a:r>
            <a:r>
              <a:rPr lang="zh-CN" altLang="en-US" sz="1800" b="0" i="0" dirty="0">
                <a:solidFill>
                  <a:srgbClr val="000000"/>
                </a:solidFill>
                <a:effectLst/>
                <a:latin typeface="FZSSK--GBK1-00+ZIHHUK-4"/>
              </a:rPr>
              <a:t>动作</a:t>
            </a:r>
            <a:r>
              <a:rPr lang="zh-CN" altLang="en-US" sz="1800" b="0" i="0" dirty="0">
                <a:solidFill>
                  <a:srgbClr val="000000"/>
                </a:solidFill>
                <a:effectLst/>
                <a:latin typeface="FZSSK--GBK1-00+ZIHHUL-17"/>
              </a:rPr>
              <a:t>单</a:t>
            </a:r>
            <a:r>
              <a:rPr lang="zh-CN" altLang="en-US" sz="1800" b="0" i="0" dirty="0">
                <a:solidFill>
                  <a:srgbClr val="000000"/>
                </a:solidFill>
                <a:effectLst/>
                <a:latin typeface="FZSSK--GBK1-00+ZIHHUM-26"/>
              </a:rPr>
              <a:t>独训练</a:t>
            </a:r>
            <a:r>
              <a:rPr lang="zh-CN" altLang="en-US" sz="1800" b="0" i="0" dirty="0">
                <a:solidFill>
                  <a:srgbClr val="000000"/>
                </a:solidFill>
                <a:effectLst/>
                <a:latin typeface="FZSSK--GBK1-00+ZIHHUL-14"/>
              </a:rPr>
              <a:t>模</a:t>
            </a:r>
            <a:r>
              <a:rPr lang="zh-CN" altLang="en-US" sz="1800" b="0" i="0" dirty="0">
                <a:solidFill>
                  <a:srgbClr val="000000"/>
                </a:solidFill>
                <a:effectLst/>
                <a:latin typeface="FZSSK--GBK1-00+ZIHHUK-4"/>
              </a:rPr>
              <a:t>型进</a:t>
            </a:r>
            <a:r>
              <a:rPr lang="zh-CN" altLang="en-US" sz="1800" b="0" i="0" dirty="0">
                <a:solidFill>
                  <a:srgbClr val="000000"/>
                </a:solidFill>
                <a:effectLst/>
                <a:latin typeface="FZSSK--GBK1-00+ZIHHUL-14"/>
              </a:rPr>
              <a:t>行</a:t>
            </a:r>
            <a:r>
              <a:rPr lang="zh-CN" altLang="en-US" sz="1800" b="0" i="0" dirty="0">
                <a:solidFill>
                  <a:srgbClr val="000000"/>
                </a:solidFill>
                <a:effectLst/>
                <a:latin typeface="FZSSK--GBK1-00+ZIHHUO-28"/>
              </a:rPr>
              <a:t>评估。多任务学习由于底层参数共享等等，可以提升模型效率，减少过拟合，减少计算量。</a:t>
            </a:r>
            <a:r>
              <a:rPr lang="zh-CN" altLang="en-US" dirty="0"/>
              <a:t> </a:t>
            </a:r>
            <a:br>
              <a:rPr lang="zh-CN" altLang="en-US" dirty="0"/>
            </a:br>
            <a:r>
              <a:rPr lang="zh-CN" altLang="en-US" dirty="0"/>
              <a:t> </a:t>
            </a:r>
            <a:br>
              <a:rPr lang="zh-CN" altLang="en-US" dirty="0"/>
            </a:br>
            <a:r>
              <a:rPr lang="en-US" altLang="zh-CN" dirty="0"/>
              <a:t>2.</a:t>
            </a:r>
            <a:r>
              <a:rPr lang="zh-CN" altLang="en-US" sz="1800" b="0" i="0" dirty="0">
                <a:solidFill>
                  <a:srgbClr val="000000"/>
                </a:solidFill>
                <a:effectLst/>
                <a:latin typeface="FZSSK--GBK1-00+ZIHHUL-17"/>
              </a:rPr>
              <a:t>对</a:t>
            </a:r>
            <a:r>
              <a:rPr lang="zh-CN" altLang="en-US" sz="1800" b="0" i="0" dirty="0">
                <a:solidFill>
                  <a:srgbClr val="000000"/>
                </a:solidFill>
                <a:effectLst/>
                <a:latin typeface="FZSSK--GBK1-00+ZIHHUK-4"/>
              </a:rPr>
              <a:t>动作</a:t>
            </a:r>
            <a:r>
              <a:rPr lang="zh-CN" altLang="en-US" sz="1800" b="0" i="0" dirty="0">
                <a:solidFill>
                  <a:srgbClr val="000000"/>
                </a:solidFill>
                <a:effectLst/>
                <a:latin typeface="FZSSK--GBK1-00+ZIHHUL-18"/>
              </a:rPr>
              <a:t>质</a:t>
            </a:r>
            <a:r>
              <a:rPr lang="zh-CN" altLang="en-US" sz="1800" b="0" i="0" dirty="0">
                <a:solidFill>
                  <a:srgbClr val="000000"/>
                </a:solidFill>
                <a:effectLst/>
                <a:latin typeface="FZSSK--GBK1-00+ZIHHUL-21"/>
              </a:rPr>
              <a:t>量</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L-16"/>
              </a:rPr>
              <a:t>分</a:t>
            </a:r>
            <a:r>
              <a:rPr lang="zh-CN" altLang="en-US" sz="1800" b="0" i="0" dirty="0">
                <a:solidFill>
                  <a:srgbClr val="000000"/>
                </a:solidFill>
                <a:effectLst/>
                <a:latin typeface="FZSSK--GBK1-00+ZIHHUK-4"/>
              </a:rPr>
              <a:t>数</a:t>
            </a:r>
            <a:r>
              <a:rPr lang="zh-CN" altLang="en-US" sz="1800" b="0" i="0" dirty="0">
                <a:solidFill>
                  <a:srgbClr val="000000"/>
                </a:solidFill>
                <a:effectLst/>
                <a:latin typeface="FZSSK--GBK1-00+ZIHHUO-28"/>
              </a:rPr>
              <a:t>预</a:t>
            </a:r>
            <a:r>
              <a:rPr lang="zh-CN" altLang="en-US" sz="1800" b="0" i="0" dirty="0">
                <a:solidFill>
                  <a:srgbClr val="000000"/>
                </a:solidFill>
                <a:effectLst/>
                <a:latin typeface="FZSSK--GBK1-00+ZIHHUL-18"/>
              </a:rPr>
              <a:t>测</a:t>
            </a:r>
            <a:r>
              <a:rPr lang="zh-CN" altLang="en-US" sz="1800" b="0" i="0" dirty="0">
                <a:solidFill>
                  <a:srgbClr val="000000"/>
                </a:solidFill>
                <a:effectLst/>
                <a:latin typeface="FZSSK--GBK1-00+ZIHHUL-16"/>
              </a:rPr>
              <a:t>分析</a:t>
            </a:r>
            <a:r>
              <a:rPr lang="zh-CN" altLang="en-US" sz="1800" b="0" i="0" dirty="0">
                <a:solidFill>
                  <a:srgbClr val="000000"/>
                </a:solidFill>
                <a:effectLst/>
                <a:latin typeface="FZSSK--GBK1-00+ZIHHUL-18"/>
              </a:rPr>
              <a:t>过</a:t>
            </a:r>
            <a:r>
              <a:rPr lang="zh-CN" altLang="en-US" sz="1800" b="0" i="0" dirty="0">
                <a:solidFill>
                  <a:srgbClr val="000000"/>
                </a:solidFill>
                <a:effectLst/>
                <a:latin typeface="FZSSK--GBK1-00+ZIHHUL-14"/>
              </a:rPr>
              <a:t>于</a:t>
            </a:r>
            <a:r>
              <a:rPr lang="zh-CN" altLang="en-US" sz="1800" b="0" i="0" dirty="0">
                <a:solidFill>
                  <a:srgbClr val="000000"/>
                </a:solidFill>
                <a:effectLst/>
                <a:latin typeface="FZSSK--GBK1-00+ZIHHUL-17"/>
              </a:rPr>
              <a:t>单</a:t>
            </a:r>
            <a:r>
              <a:rPr lang="zh-CN" altLang="en-US" sz="1800" b="0" i="0" dirty="0">
                <a:solidFill>
                  <a:srgbClr val="000000"/>
                </a:solidFill>
                <a:effectLst/>
                <a:latin typeface="FZSSK--GBK1-00+ZIHHUL-14"/>
              </a:rPr>
              <a:t>一</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L-16"/>
              </a:rPr>
              <a:t>不</a:t>
            </a:r>
            <a:r>
              <a:rPr lang="zh-CN" altLang="en-US" sz="1800" b="0" i="0" dirty="0">
                <a:solidFill>
                  <a:srgbClr val="000000"/>
                </a:solidFill>
                <a:effectLst/>
                <a:latin typeface="FZSSK--GBK1-00+ZIHHUK-4"/>
              </a:rPr>
              <a:t>同的动作</a:t>
            </a:r>
            <a:r>
              <a:rPr lang="zh-CN" altLang="en-US" sz="1800" b="0" i="0" dirty="0">
                <a:solidFill>
                  <a:srgbClr val="000000"/>
                </a:solidFill>
                <a:effectLst/>
                <a:latin typeface="FZSSK--GBK1-00+ZIHHUL-16"/>
              </a:rPr>
              <a:t>或</a:t>
            </a:r>
            <a:r>
              <a:rPr lang="zh-CN" altLang="en-US" sz="1800" b="0" i="0" dirty="0">
                <a:solidFill>
                  <a:srgbClr val="000000"/>
                </a:solidFill>
                <a:effectLst/>
                <a:latin typeface="FZSSK--GBK1-00+ZIHHUK-4"/>
              </a:rPr>
              <a:t>者</a:t>
            </a:r>
            <a:r>
              <a:rPr lang="zh-CN" altLang="en-US" sz="1800" b="0" i="0" dirty="0">
                <a:solidFill>
                  <a:srgbClr val="000000"/>
                </a:solidFill>
                <a:effectLst/>
                <a:latin typeface="FZSSK--GBK1-00+ZIHHUL-14"/>
              </a:rPr>
              <a:t>行为具</a:t>
            </a:r>
            <a:r>
              <a:rPr lang="zh-CN" altLang="en-US" sz="1800" b="0" i="0" dirty="0">
                <a:solidFill>
                  <a:srgbClr val="000000"/>
                </a:solidFill>
                <a:effectLst/>
                <a:latin typeface="FZSSK--GBK1-00+ZIHHUK-4"/>
              </a:rPr>
              <a:t>有</a:t>
            </a:r>
            <a:r>
              <a:rPr lang="zh-CN" altLang="en-US" sz="1800" b="0" i="0" dirty="0">
                <a:solidFill>
                  <a:srgbClr val="000000"/>
                </a:solidFill>
                <a:effectLst/>
                <a:latin typeface="FZSSK--GBK1-00+ZIHHUL-16"/>
              </a:rPr>
              <a:t>不</a:t>
            </a:r>
            <a:r>
              <a:rPr lang="zh-CN" altLang="en-US" sz="1800" b="0" i="0" dirty="0">
                <a:solidFill>
                  <a:srgbClr val="000000"/>
                </a:solidFill>
                <a:effectLst/>
                <a:latin typeface="FZSSK--GBK1-00+ZIHHUK-4"/>
              </a:rPr>
              <a:t>同的</a:t>
            </a:r>
            <a:r>
              <a:rPr lang="zh-CN" altLang="en-US" sz="1800" b="0" i="0" dirty="0">
                <a:solidFill>
                  <a:srgbClr val="000000"/>
                </a:solidFill>
                <a:effectLst/>
                <a:latin typeface="FZSSK--GBK1-00+ZIHHUM-22"/>
              </a:rPr>
              <a:t>复杂</a:t>
            </a:r>
            <a:r>
              <a:rPr lang="zh-CN" altLang="en-US" sz="1800" b="0" i="0" dirty="0">
                <a:solidFill>
                  <a:srgbClr val="000000"/>
                </a:solidFill>
                <a:effectLst/>
                <a:latin typeface="FZSSK--GBK1-00+ZIHHUL-17"/>
              </a:rPr>
              <a:t>性</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L-18"/>
              </a:rPr>
              <a:t>如</a:t>
            </a:r>
            <a:r>
              <a:rPr lang="zh-CN" altLang="en-US" sz="1800" b="0" i="0" dirty="0">
                <a:solidFill>
                  <a:srgbClr val="000000"/>
                </a:solidFill>
                <a:effectLst/>
                <a:latin typeface="FZSSK--GBK1-00+ZIHHUM-22"/>
              </a:rPr>
              <a:t>简</a:t>
            </a:r>
            <a:r>
              <a:rPr lang="zh-CN" altLang="en-US" sz="1800" b="0" i="0" dirty="0">
                <a:solidFill>
                  <a:srgbClr val="000000"/>
                </a:solidFill>
                <a:effectLst/>
                <a:latin typeface="FZSSK--GBK1-00+ZIHHUL-17"/>
              </a:rPr>
              <a:t>单</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L-17"/>
              </a:rPr>
              <a:t>挥</a:t>
            </a:r>
            <a:r>
              <a:rPr lang="zh-CN" altLang="en-US" sz="1800" b="0" i="0" dirty="0">
                <a:solidFill>
                  <a:srgbClr val="000000"/>
                </a:solidFill>
                <a:effectLst/>
                <a:latin typeface="FZSSK--GBK1-00+ZIHHUL-21"/>
              </a:rPr>
              <a:t>手</a:t>
            </a:r>
            <a:r>
              <a:rPr lang="zh-CN" altLang="en-US" sz="1800" b="0" i="0" dirty="0">
                <a:solidFill>
                  <a:srgbClr val="000000"/>
                </a:solidFill>
                <a:effectLst/>
                <a:latin typeface="FZSSK--GBK1-00+ZIHHUK-4"/>
              </a:rPr>
              <a:t>动作</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K-4"/>
              </a:rPr>
              <a:t>高</a:t>
            </a:r>
            <a:r>
              <a:rPr lang="zh-CN" altLang="en-US" sz="1800" b="0" i="0" dirty="0">
                <a:solidFill>
                  <a:srgbClr val="000000"/>
                </a:solidFill>
                <a:effectLst/>
                <a:latin typeface="FZSSK--GBK1-00+ZIHHUL-18"/>
              </a:rPr>
              <a:t>尔</a:t>
            </a:r>
            <a:r>
              <a:rPr lang="zh-CN" altLang="en-US" sz="1800" b="0" i="0" dirty="0">
                <a:solidFill>
                  <a:srgbClr val="000000"/>
                </a:solidFill>
                <a:effectLst/>
                <a:latin typeface="FZSSK--GBK1-00+ZIHHVI-74"/>
              </a:rPr>
              <a:t>夫</a:t>
            </a:r>
            <a:r>
              <a:rPr lang="zh-CN" altLang="en-US" sz="1800" b="0" i="0" dirty="0">
                <a:solidFill>
                  <a:srgbClr val="000000"/>
                </a:solidFill>
                <a:effectLst/>
                <a:latin typeface="FZSSK--GBK1-00+ZIHHUL-14"/>
              </a:rPr>
              <a:t>球</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L-17"/>
              </a:rPr>
              <a:t>挥</a:t>
            </a:r>
            <a:r>
              <a:rPr lang="zh-CN" altLang="en-US" sz="1800" b="0" i="0" dirty="0">
                <a:solidFill>
                  <a:srgbClr val="000000"/>
                </a:solidFill>
                <a:effectLst/>
                <a:latin typeface="FZSSK--GBK1-00+ZIHHUO-28"/>
              </a:rPr>
              <a:t>杆</a:t>
            </a:r>
            <a:r>
              <a:rPr lang="zh-CN" altLang="en-US" sz="1800" b="0" i="0" dirty="0">
                <a:solidFill>
                  <a:srgbClr val="000000"/>
                </a:solidFill>
                <a:effectLst/>
                <a:latin typeface="FZSSK--GBK1-00+ZIHHUK-4"/>
              </a:rPr>
              <a:t>动作</a:t>
            </a:r>
            <a:r>
              <a:rPr lang="zh-CN" altLang="en-US" sz="1800" b="0" i="0" dirty="0">
                <a:solidFill>
                  <a:srgbClr val="000000"/>
                </a:solidFill>
                <a:effectLst/>
                <a:latin typeface="FZSSK--GBK1-00+ZIHHUL-16"/>
              </a:rPr>
              <a:t>或</a:t>
            </a:r>
            <a:r>
              <a:rPr lang="zh-CN" altLang="en-US" sz="1800" b="0" i="0" dirty="0">
                <a:solidFill>
                  <a:srgbClr val="000000"/>
                </a:solidFill>
                <a:effectLst/>
                <a:latin typeface="FZSSK--GBK1-00+ZIHHUK-4"/>
              </a:rPr>
              <a:t>者</a:t>
            </a:r>
            <a:r>
              <a:rPr lang="zh-CN" altLang="en-US" sz="1800" b="0" i="0" dirty="0">
                <a:solidFill>
                  <a:srgbClr val="000000"/>
                </a:solidFill>
                <a:effectLst/>
                <a:latin typeface="FZSSK--GBK1-00+ZIHHUL-14"/>
              </a:rPr>
              <a:t>一</a:t>
            </a:r>
            <a:r>
              <a:rPr lang="zh-CN" altLang="en-US" sz="1800" b="0" i="0" dirty="0">
                <a:solidFill>
                  <a:srgbClr val="000000"/>
                </a:solidFill>
                <a:effectLst/>
                <a:latin typeface="FZSSK--GBK1-00+ZIHHUL-21"/>
              </a:rPr>
              <a:t>套</a:t>
            </a:r>
            <a:r>
              <a:rPr lang="zh-CN" altLang="en-US" sz="1800" b="0" i="0" dirty="0">
                <a:solidFill>
                  <a:srgbClr val="000000"/>
                </a:solidFill>
                <a:effectLst/>
                <a:latin typeface="FZSSK--GBK1-00+ZIHHUV-40"/>
              </a:rPr>
              <a:t>跳</a:t>
            </a:r>
            <a:r>
              <a:rPr lang="zh-CN" altLang="en-US" sz="1800" b="0" i="0" dirty="0">
                <a:solidFill>
                  <a:srgbClr val="000000"/>
                </a:solidFill>
                <a:effectLst/>
                <a:latin typeface="FZSSK--GBK1-00+ZIHHUL-16"/>
              </a:rPr>
              <a:t>水</a:t>
            </a:r>
            <a:r>
              <a:rPr lang="zh-CN" altLang="en-US" sz="1800" b="0" i="0" dirty="0">
                <a:solidFill>
                  <a:srgbClr val="000000"/>
                </a:solidFill>
                <a:effectLst/>
                <a:latin typeface="FZSSK--GBK1-00+ZIHHUK-4"/>
              </a:rPr>
              <a:t>动作</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L-17"/>
              </a:rPr>
              <a:t>对</a:t>
            </a:r>
            <a:r>
              <a:rPr lang="zh-CN" altLang="en-US" sz="1800" b="0" i="0" dirty="0">
                <a:solidFill>
                  <a:srgbClr val="000000"/>
                </a:solidFill>
                <a:effectLst/>
                <a:latin typeface="FZSSK--GBK1-00+ZIHHUL-14"/>
              </a:rPr>
              <a:t>于</a:t>
            </a:r>
            <a:r>
              <a:rPr lang="zh-CN" altLang="en-US" sz="1800" b="0" i="0" dirty="0">
                <a:solidFill>
                  <a:srgbClr val="000000"/>
                </a:solidFill>
                <a:effectLst/>
                <a:latin typeface="FZSSK--GBK1-00+ZIHHUL-18"/>
              </a:rPr>
              <a:t>这些</a:t>
            </a:r>
            <a:r>
              <a:rPr lang="zh-CN" altLang="en-US" sz="1800" b="0" i="0" dirty="0">
                <a:solidFill>
                  <a:srgbClr val="000000"/>
                </a:solidFill>
                <a:effectLst/>
                <a:latin typeface="FZSSK--GBK1-00+ZIHHUM-22"/>
              </a:rPr>
              <a:t>复杂</a:t>
            </a:r>
            <a:r>
              <a:rPr lang="zh-CN" altLang="en-US" sz="1800" b="0" i="0" dirty="0">
                <a:solidFill>
                  <a:srgbClr val="000000"/>
                </a:solidFill>
                <a:effectLst/>
                <a:latin typeface="FZSSK--GBK1-00+ZIHHUL-14"/>
              </a:rPr>
              <a:t>层</a:t>
            </a:r>
            <a:r>
              <a:rPr lang="zh-CN" altLang="en-US" sz="1800" b="0" i="0" dirty="0">
                <a:solidFill>
                  <a:srgbClr val="000000"/>
                </a:solidFill>
                <a:effectLst/>
                <a:latin typeface="FZSSK--GBK1-00+ZIHHUK-4"/>
              </a:rPr>
              <a:t>次</a:t>
            </a:r>
            <a:r>
              <a:rPr lang="zh-CN" altLang="en-US" sz="1800" b="0" i="0" dirty="0">
                <a:solidFill>
                  <a:srgbClr val="000000"/>
                </a:solidFill>
                <a:effectLst/>
                <a:latin typeface="FZSSK--GBK1-00+ZIHHUL-16"/>
              </a:rPr>
              <a:t>不</a:t>
            </a:r>
            <a:r>
              <a:rPr lang="zh-CN" altLang="en-US" sz="1800" b="0" i="0" dirty="0">
                <a:solidFill>
                  <a:srgbClr val="000000"/>
                </a:solidFill>
                <a:effectLst/>
                <a:latin typeface="FZSSK--GBK1-00+ZIHHUK-4"/>
              </a:rPr>
              <a:t>同的动作</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L-21"/>
              </a:rPr>
              <a:t>采</a:t>
            </a:r>
            <a:r>
              <a:rPr lang="zh-CN" altLang="en-US" sz="1800" b="0" i="0" dirty="0">
                <a:solidFill>
                  <a:srgbClr val="000000"/>
                </a:solidFill>
                <a:effectLst/>
                <a:latin typeface="FZSSK--GBK1-00+ZIHHUK-4"/>
              </a:rPr>
              <a:t>用同</a:t>
            </a:r>
            <a:r>
              <a:rPr lang="zh-CN" altLang="en-US" sz="1800" b="0" i="0" dirty="0">
                <a:solidFill>
                  <a:srgbClr val="000000"/>
                </a:solidFill>
                <a:effectLst/>
                <a:latin typeface="FZSSK--GBK1-00+ZIHHUL-14"/>
              </a:rPr>
              <a:t>一</a:t>
            </a:r>
            <a:r>
              <a:rPr lang="zh-CN" altLang="en-US" sz="1800" b="0" i="0" dirty="0">
                <a:solidFill>
                  <a:srgbClr val="000000"/>
                </a:solidFill>
                <a:effectLst/>
                <a:latin typeface="FZSSK--GBK1-00+ZIHHUL-18"/>
              </a:rPr>
              <a:t>种</a:t>
            </a:r>
            <a:r>
              <a:rPr lang="zh-CN" altLang="en-US" sz="1800" b="0" i="0" dirty="0">
                <a:solidFill>
                  <a:srgbClr val="000000"/>
                </a:solidFill>
                <a:effectLst/>
                <a:latin typeface="FZSSK--GBK1-00+ZIHHUL-14"/>
              </a:rPr>
              <a:t>方</a:t>
            </a:r>
            <a:r>
              <a:rPr lang="zh-CN" altLang="en-US" sz="1800" b="0" i="0" dirty="0">
                <a:solidFill>
                  <a:srgbClr val="000000"/>
                </a:solidFill>
                <a:effectLst/>
                <a:latin typeface="FZSSK--GBK1-00+ZIHHUM-22"/>
              </a:rPr>
              <a:t>法</a:t>
            </a:r>
            <a:r>
              <a:rPr lang="zh-CN" altLang="en-US" sz="1800" b="0" i="0" dirty="0">
                <a:solidFill>
                  <a:srgbClr val="000000"/>
                </a:solidFill>
                <a:effectLst/>
                <a:latin typeface="FZSSK--GBK1-00+ZIHHUL-16"/>
              </a:rPr>
              <a:t>构建</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L-14"/>
              </a:rPr>
              <a:t>模</a:t>
            </a:r>
            <a:r>
              <a:rPr lang="zh-CN" altLang="en-US" sz="1800" b="0" i="0" dirty="0">
                <a:solidFill>
                  <a:srgbClr val="000000"/>
                </a:solidFill>
                <a:effectLst/>
                <a:latin typeface="FZSSK--GBK1-00+ZIHHUK-4"/>
              </a:rPr>
              <a:t>型</a:t>
            </a:r>
            <a:r>
              <a:rPr lang="zh-CN" altLang="en-US" sz="1800" b="0" i="0" dirty="0">
                <a:solidFill>
                  <a:srgbClr val="000000"/>
                </a:solidFill>
                <a:effectLst/>
                <a:latin typeface="FZSSK--GBK1-00+ZIHHUL-18"/>
              </a:rPr>
              <a:t>过</a:t>
            </a:r>
            <a:r>
              <a:rPr lang="zh-CN" altLang="en-US" sz="1800" b="0" i="0" dirty="0">
                <a:solidFill>
                  <a:srgbClr val="000000"/>
                </a:solidFill>
                <a:effectLst/>
                <a:latin typeface="FZSSK--GBK1-00+ZIHHUL-14"/>
              </a:rPr>
              <a:t>于</a:t>
            </a:r>
            <a:r>
              <a:rPr lang="zh-CN" altLang="en-US" sz="1800" b="0" i="0" dirty="0">
                <a:solidFill>
                  <a:srgbClr val="000000"/>
                </a:solidFill>
                <a:effectLst/>
                <a:latin typeface="FZSSK--GBK1-00+ZIHHUM-22"/>
              </a:rPr>
              <a:t>简</a:t>
            </a:r>
            <a:r>
              <a:rPr lang="zh-CN" altLang="en-US" sz="1800" b="0" i="0" dirty="0">
                <a:solidFill>
                  <a:srgbClr val="000000"/>
                </a:solidFill>
                <a:effectLst/>
                <a:latin typeface="FZSSK--GBK1-00+ZIHHUL-17"/>
              </a:rPr>
              <a:t>单</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L-17"/>
              </a:rPr>
              <a:t>无</a:t>
            </a:r>
            <a:r>
              <a:rPr lang="zh-CN" altLang="en-US" sz="1800" b="0" i="0" dirty="0">
                <a:solidFill>
                  <a:srgbClr val="000000"/>
                </a:solidFill>
                <a:effectLst/>
                <a:latin typeface="FZSSK--GBK1-00+ZIHHUM-22"/>
              </a:rPr>
              <a:t>法</a:t>
            </a:r>
            <a:r>
              <a:rPr lang="zh-CN" altLang="en-US" sz="1800" b="0" i="0" dirty="0">
                <a:solidFill>
                  <a:srgbClr val="000000"/>
                </a:solidFill>
                <a:effectLst/>
                <a:latin typeface="FZSSK--GBK1-00+ZIHHUL-17"/>
              </a:rPr>
              <a:t>对</a:t>
            </a:r>
            <a:r>
              <a:rPr lang="zh-CN" altLang="en-US" sz="1800" b="0" i="0" dirty="0">
                <a:solidFill>
                  <a:srgbClr val="000000"/>
                </a:solidFill>
                <a:effectLst/>
                <a:latin typeface="FZSSK--GBK1-00+ZIHHUK-4"/>
              </a:rPr>
              <a:t>动作进</a:t>
            </a:r>
            <a:r>
              <a:rPr lang="zh-CN" altLang="en-US" sz="1800" b="0" i="0" dirty="0">
                <a:solidFill>
                  <a:srgbClr val="000000"/>
                </a:solidFill>
                <a:effectLst/>
                <a:latin typeface="FZSSK--GBK1-00+ZIHHUL-14"/>
              </a:rPr>
              <a:t>行更</a:t>
            </a:r>
            <a:r>
              <a:rPr lang="zh-CN" altLang="en-US" sz="1800" b="0" i="0" dirty="0">
                <a:solidFill>
                  <a:srgbClr val="000000"/>
                </a:solidFill>
                <a:effectLst/>
                <a:latin typeface="FZSSK--GBK1-00+ZIHHUL-16"/>
              </a:rPr>
              <a:t>加</a:t>
            </a:r>
            <a:r>
              <a:rPr lang="zh-CN" altLang="en-US" sz="1800" b="0" i="0" dirty="0">
                <a:solidFill>
                  <a:srgbClr val="000000"/>
                </a:solidFill>
                <a:effectLst/>
                <a:latin typeface="FZSSK--GBK1-00+ZIHHUU-31"/>
              </a:rPr>
              <a:t>细</a:t>
            </a:r>
            <a:r>
              <a:rPr lang="zh-CN" altLang="en-US" sz="1800" b="0" i="0" dirty="0">
                <a:solidFill>
                  <a:srgbClr val="000000"/>
                </a:solidFill>
                <a:effectLst/>
                <a:latin typeface="FZSSK--GBK1-00+ZIHHUL-17"/>
              </a:rPr>
              <a:t>致</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L-16"/>
              </a:rPr>
              <a:t>分析</a:t>
            </a:r>
            <a:r>
              <a:rPr lang="zh-CN" altLang="en-US" dirty="0"/>
              <a:t> ，导致得到的结果也不适用。</a:t>
            </a:r>
            <a:endParaRPr lang="en-US" altLang="zh-CN" dirty="0"/>
          </a:p>
          <a:p>
            <a:endParaRPr lang="en-US" altLang="zh-CN" dirty="0"/>
          </a:p>
          <a:p>
            <a:r>
              <a:rPr lang="en-US" altLang="zh-CN" dirty="0"/>
              <a:t>3.</a:t>
            </a:r>
            <a:r>
              <a:rPr lang="zh-CN" altLang="en-US" sz="1800" b="0" i="0" dirty="0">
                <a:solidFill>
                  <a:srgbClr val="000000"/>
                </a:solidFill>
                <a:effectLst/>
                <a:latin typeface="FZSSK--GBK1-00+ZIHHUL-16"/>
              </a:rPr>
              <a:t>据</a:t>
            </a:r>
            <a:r>
              <a:rPr lang="zh-CN" altLang="en-US" sz="1800" b="0" i="0" dirty="0">
                <a:solidFill>
                  <a:srgbClr val="000000"/>
                </a:solidFill>
                <a:effectLst/>
                <a:latin typeface="FZSSK--GBK1-00+ZIHHUL-17"/>
              </a:rPr>
              <a:t>集</a:t>
            </a:r>
            <a:r>
              <a:rPr lang="zh-CN" altLang="en-US" sz="1800" b="0" i="0" dirty="0">
                <a:solidFill>
                  <a:srgbClr val="000000"/>
                </a:solidFill>
                <a:effectLst/>
                <a:latin typeface="FZSSK--GBK1-00+ZIHHUM-26"/>
              </a:rPr>
              <a:t>仍</a:t>
            </a:r>
            <a:r>
              <a:rPr lang="zh-CN" altLang="en-US" sz="1800" b="0" i="0" dirty="0">
                <a:solidFill>
                  <a:srgbClr val="000000"/>
                </a:solidFill>
                <a:effectLst/>
                <a:latin typeface="FZSSK--GBK1-00+ZIHHUL-21"/>
              </a:rPr>
              <a:t>较</a:t>
            </a:r>
            <a:r>
              <a:rPr lang="zh-CN" altLang="en-US" sz="1800" b="0" i="0" dirty="0">
                <a:solidFill>
                  <a:srgbClr val="000000"/>
                </a:solidFill>
                <a:effectLst/>
                <a:latin typeface="FZSSK--GBK1-00+ZIHHUL-14"/>
              </a:rPr>
              <a:t>为</a:t>
            </a:r>
            <a:r>
              <a:rPr lang="zh-CN" altLang="en-US" sz="1800" b="0" i="0" dirty="0">
                <a:solidFill>
                  <a:srgbClr val="000000"/>
                </a:solidFill>
                <a:effectLst/>
                <a:latin typeface="FZSSK--GBK1-00+ZIHHV1-93"/>
              </a:rPr>
              <a:t>欠</a:t>
            </a:r>
            <a:r>
              <a:rPr lang="zh-CN" altLang="en-US" sz="1800" b="0" i="0" dirty="0">
                <a:solidFill>
                  <a:srgbClr val="000000"/>
                </a:solidFill>
                <a:effectLst/>
                <a:latin typeface="FZSSK--GBK1-00+ZIHHUL-16"/>
              </a:rPr>
              <a:t>缺</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L-17"/>
              </a:rPr>
              <a:t>针对</a:t>
            </a:r>
            <a:r>
              <a:rPr lang="zh-CN" altLang="en-US" sz="1800" b="0" i="0" dirty="0">
                <a:solidFill>
                  <a:srgbClr val="000000"/>
                </a:solidFill>
                <a:effectLst/>
                <a:latin typeface="FZSSK--GBK1-00+ZIHHUL-14"/>
              </a:rPr>
              <a:t>特定</a:t>
            </a:r>
            <a:r>
              <a:rPr lang="zh-CN" altLang="en-US" sz="1800" b="0" i="0" dirty="0">
                <a:solidFill>
                  <a:srgbClr val="000000"/>
                </a:solidFill>
                <a:effectLst/>
                <a:latin typeface="FZSSK--GBK1-00+ZIHHUL-16"/>
              </a:rPr>
              <a:t>领域</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L-21"/>
              </a:rPr>
              <a:t>专</a:t>
            </a:r>
            <a:r>
              <a:rPr lang="zh-CN" altLang="en-US" sz="1800" b="0" i="0" dirty="0">
                <a:solidFill>
                  <a:srgbClr val="000000"/>
                </a:solidFill>
                <a:effectLst/>
                <a:latin typeface="FZSSK--GBK1-00+ZIHHUK-4"/>
              </a:rPr>
              <a:t>家进</a:t>
            </a:r>
            <a:r>
              <a:rPr lang="zh-CN" altLang="en-US" sz="1800" b="0" i="0" dirty="0">
                <a:solidFill>
                  <a:srgbClr val="000000"/>
                </a:solidFill>
                <a:effectLst/>
                <a:latin typeface="FZSSK--GBK1-00+ZIHHUL-14"/>
              </a:rPr>
              <a:t>行</a:t>
            </a:r>
            <a:r>
              <a:rPr lang="zh-CN" altLang="en-US" sz="1800" b="0" i="0" dirty="0">
                <a:solidFill>
                  <a:srgbClr val="000000"/>
                </a:solidFill>
                <a:effectLst/>
                <a:latin typeface="FZSSK--GBK1-00+ZIHHUL-21"/>
              </a:rPr>
              <a:t>专</a:t>
            </a:r>
            <a:r>
              <a:rPr lang="zh-CN" altLang="en-US" sz="1800" b="0" i="0" dirty="0">
                <a:solidFill>
                  <a:srgbClr val="000000"/>
                </a:solidFill>
                <a:effectLst/>
                <a:latin typeface="FZSSK--GBK1-00+ZIHHUK-4"/>
              </a:rPr>
              <a:t>业</a:t>
            </a:r>
            <a:r>
              <a:rPr lang="zh-CN" altLang="en-US" sz="1800" b="0" i="0" dirty="0">
                <a:solidFill>
                  <a:srgbClr val="000000"/>
                </a:solidFill>
                <a:effectLst/>
                <a:latin typeface="FZSSK--GBK1-00+ZIHHUU-31"/>
              </a:rPr>
              <a:t>注</a:t>
            </a:r>
            <a:r>
              <a:rPr lang="zh-CN" altLang="en-US" sz="1800" b="0" i="0" dirty="0">
                <a:solidFill>
                  <a:srgbClr val="000000"/>
                </a:solidFill>
                <a:effectLst/>
                <a:latin typeface="FZSSK--GBK1-00+ZIHHUO-28"/>
              </a:rPr>
              <a:t>释</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L-18"/>
              </a:rPr>
              <a:t>人</a:t>
            </a:r>
            <a:r>
              <a:rPr lang="zh-CN" altLang="en-US" sz="1800" b="0" i="0" dirty="0">
                <a:solidFill>
                  <a:srgbClr val="000000"/>
                </a:solidFill>
                <a:effectLst/>
                <a:latin typeface="FZSSK--GBK1-00+ZIHHUK-4"/>
              </a:rPr>
              <a:t>力</a:t>
            </a:r>
            <a:r>
              <a:rPr lang="zh-CN" altLang="en-US" sz="1800" b="0" i="0" dirty="0">
                <a:solidFill>
                  <a:srgbClr val="000000"/>
                </a:solidFill>
                <a:effectLst/>
                <a:latin typeface="FZSSK--GBK1-00+ZIHHUL-14"/>
              </a:rPr>
              <a:t>成</a:t>
            </a:r>
            <a:r>
              <a:rPr lang="zh-CN" altLang="en-US" sz="1800" b="0" i="0" dirty="0">
                <a:solidFill>
                  <a:srgbClr val="000000"/>
                </a:solidFill>
                <a:effectLst/>
                <a:latin typeface="FZSSK--GBK1-00+ZIHHUL-16"/>
              </a:rPr>
              <a:t>本</a:t>
            </a:r>
            <a:r>
              <a:rPr lang="zh-CN" altLang="en-US" sz="1800" b="0" i="0" dirty="0">
                <a:solidFill>
                  <a:srgbClr val="000000"/>
                </a:solidFill>
                <a:effectLst/>
                <a:latin typeface="FZSSK--GBK1-00+ZIHHUO-28"/>
              </a:rPr>
              <a:t>巨</a:t>
            </a:r>
            <a:r>
              <a:rPr lang="zh-CN" altLang="en-US" sz="1800" b="0" i="0" dirty="0">
                <a:solidFill>
                  <a:srgbClr val="000000"/>
                </a:solidFill>
                <a:effectLst/>
                <a:latin typeface="FZSSK--GBK1-00+ZIHHUL-16"/>
              </a:rPr>
              <a:t>大</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L-14"/>
              </a:rPr>
              <a:t>特</a:t>
            </a:r>
            <a:r>
              <a:rPr lang="zh-CN" altLang="en-US" sz="1800" b="0" i="0" dirty="0">
                <a:solidFill>
                  <a:srgbClr val="000000"/>
                </a:solidFill>
                <a:effectLst/>
                <a:latin typeface="FZSSK--GBK1-00+ZIHHUL-16"/>
              </a:rPr>
              <a:t>别</a:t>
            </a:r>
            <a:r>
              <a:rPr lang="zh-CN" altLang="en-US" sz="1800" b="0" i="0" dirty="0">
                <a:solidFill>
                  <a:srgbClr val="000000"/>
                </a:solidFill>
                <a:effectLst/>
                <a:latin typeface="FZSSK--GBK1-00+ZIHHUL-14"/>
              </a:rPr>
              <a:t>是</a:t>
            </a:r>
            <a:r>
              <a:rPr lang="zh-CN" altLang="en-US" sz="1800" b="0" i="0" dirty="0">
                <a:solidFill>
                  <a:srgbClr val="000000"/>
                </a:solidFill>
                <a:effectLst/>
                <a:latin typeface="FZSSK--GBK1-00+ZIHHUL-17"/>
              </a:rPr>
              <a:t>对</a:t>
            </a:r>
            <a:r>
              <a:rPr lang="zh-CN" altLang="en-US" sz="1800" b="0" i="0" dirty="0">
                <a:solidFill>
                  <a:srgbClr val="000000"/>
                </a:solidFill>
                <a:effectLst/>
                <a:latin typeface="FZSSK--GBK1-00+ZIHHUM-22"/>
              </a:rPr>
              <a:t>复杂</a:t>
            </a:r>
            <a:r>
              <a:rPr lang="zh-CN" altLang="en-US" sz="1800" b="0" i="0" dirty="0">
                <a:solidFill>
                  <a:srgbClr val="000000"/>
                </a:solidFill>
                <a:effectLst/>
                <a:latin typeface="FZSSK--GBK1-00+ZIHHUK-4"/>
              </a:rPr>
              <a:t>动作的</a:t>
            </a:r>
            <a:r>
              <a:rPr lang="zh-CN" altLang="en-US" sz="1800" b="0" i="0" dirty="0">
                <a:solidFill>
                  <a:srgbClr val="000000"/>
                </a:solidFill>
                <a:effectLst/>
                <a:latin typeface="FZSSK--GBK1-00+ZIHHUL-17"/>
              </a:rPr>
              <a:t>多</a:t>
            </a:r>
            <a:r>
              <a:rPr lang="zh-CN" altLang="en-US" sz="1800" b="0" i="0" dirty="0">
                <a:solidFill>
                  <a:srgbClr val="000000"/>
                </a:solidFill>
                <a:effectLst/>
                <a:latin typeface="FZSSK--GBK1-00+ZIHHUK-4"/>
              </a:rPr>
              <a:t>阶段</a:t>
            </a:r>
            <a:r>
              <a:rPr lang="zh-CN" altLang="en-US" sz="1800" b="0" i="0" dirty="0">
                <a:solidFill>
                  <a:srgbClr val="000000"/>
                </a:solidFill>
                <a:effectLst/>
                <a:latin typeface="FZSSK--GBK1-00+ZIHHUO-28"/>
              </a:rPr>
              <a:t>评价</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L-14"/>
              </a:rPr>
              <a:t>所需</a:t>
            </a:r>
            <a:r>
              <a:rPr lang="zh-CN" altLang="en-US" sz="1800" b="0" i="0" dirty="0">
                <a:solidFill>
                  <a:srgbClr val="000000"/>
                </a:solidFill>
                <a:effectLst/>
                <a:latin typeface="FZSSK--GBK1-00+ZIHHUL-16"/>
              </a:rPr>
              <a:t>要</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L-14"/>
              </a:rPr>
              <a:t>代</a:t>
            </a:r>
            <a:r>
              <a:rPr lang="zh-CN" altLang="en-US" sz="1800" b="0" i="0" dirty="0">
                <a:solidFill>
                  <a:srgbClr val="000000"/>
                </a:solidFill>
                <a:effectLst/>
                <a:latin typeface="FZSSK--GBK1-00+ZIHHUO-28"/>
              </a:rPr>
              <a:t>价</a:t>
            </a:r>
            <a:r>
              <a:rPr lang="zh-CN" altLang="en-US" sz="1800" b="0" i="0" dirty="0">
                <a:solidFill>
                  <a:srgbClr val="000000"/>
                </a:solidFill>
                <a:effectLst/>
                <a:latin typeface="FZSSK--GBK1-00+ZIHHUL-14"/>
              </a:rPr>
              <a:t>更</a:t>
            </a:r>
            <a:r>
              <a:rPr lang="zh-CN" altLang="en-US" sz="1800" b="0" i="0" dirty="0">
                <a:solidFill>
                  <a:srgbClr val="000000"/>
                </a:solidFill>
                <a:effectLst/>
                <a:latin typeface="FZSSK--GBK1-00+ZIHHUL-16"/>
              </a:rPr>
              <a:t>大</a:t>
            </a:r>
            <a:r>
              <a:rPr lang="zh-CN" altLang="en-US" sz="1800" b="0" i="0" dirty="0">
                <a:solidFill>
                  <a:srgbClr val="000000"/>
                </a:solidFill>
                <a:effectLst/>
                <a:latin typeface="DY131+ZIHHX3-168"/>
              </a:rPr>
              <a:t>，</a:t>
            </a:r>
            <a:r>
              <a:rPr lang="zh-CN" altLang="en-US" sz="1800" b="0" i="0" dirty="0">
                <a:solidFill>
                  <a:srgbClr val="000000"/>
                </a:solidFill>
                <a:effectLst/>
                <a:latin typeface="FZSSK--GBK1-00+ZIHHUK-4"/>
              </a:rPr>
              <a:t>目前</a:t>
            </a:r>
            <a:r>
              <a:rPr lang="zh-CN" altLang="en-US" sz="1800" b="0" i="0" dirty="0">
                <a:solidFill>
                  <a:srgbClr val="000000"/>
                </a:solidFill>
                <a:effectLst/>
                <a:latin typeface="FZSSK--GBK1-00+ZIHHUM-26"/>
              </a:rPr>
              <a:t>仍</a:t>
            </a:r>
            <a:r>
              <a:rPr lang="zh-CN" altLang="en-US" sz="1800" b="0" i="0" dirty="0">
                <a:solidFill>
                  <a:srgbClr val="000000"/>
                </a:solidFill>
                <a:effectLst/>
                <a:latin typeface="FZSSK--GBK1-00+ZIHHUK-4"/>
              </a:rPr>
              <a:t>然</a:t>
            </a:r>
            <a:r>
              <a:rPr lang="zh-CN" altLang="en-US" sz="1800" b="0" i="0" dirty="0">
                <a:solidFill>
                  <a:srgbClr val="000000"/>
                </a:solidFill>
                <a:effectLst/>
                <a:latin typeface="FZSSK--GBK1-00+ZIHHUL-16"/>
              </a:rPr>
              <a:t>缺</a:t>
            </a:r>
            <a:r>
              <a:rPr lang="zh-CN" altLang="en-US" sz="1800" b="0" i="0" dirty="0">
                <a:solidFill>
                  <a:srgbClr val="000000"/>
                </a:solidFill>
                <a:effectLst/>
                <a:latin typeface="FZSSK--GBK1-00+ZIHHUL-17"/>
              </a:rPr>
              <a:t>乏</a:t>
            </a:r>
            <a:r>
              <a:rPr lang="zh-CN" altLang="en-US" sz="1800" b="0" i="0" dirty="0">
                <a:solidFill>
                  <a:srgbClr val="000000"/>
                </a:solidFill>
                <a:effectLst/>
                <a:latin typeface="FZSSK--GBK1-00+ZIHHUL-14"/>
              </a:rPr>
              <a:t>具</a:t>
            </a:r>
            <a:r>
              <a:rPr lang="zh-CN" altLang="en-US" sz="1800" b="0" i="0" dirty="0">
                <a:solidFill>
                  <a:srgbClr val="000000"/>
                </a:solidFill>
                <a:effectLst/>
                <a:latin typeface="FZSSK--GBK1-00+ZIHHUK-4"/>
              </a:rPr>
              <a:t>有</a:t>
            </a:r>
            <a:r>
              <a:rPr lang="zh-CN" altLang="en-US" sz="1800" b="0" i="0" dirty="0">
                <a:solidFill>
                  <a:srgbClr val="000000"/>
                </a:solidFill>
                <a:effectLst/>
                <a:latin typeface="FZSSK--GBK1-00+ZIHHUL-17"/>
              </a:rPr>
              <a:t>多</a:t>
            </a:r>
            <a:r>
              <a:rPr lang="zh-CN" altLang="en-US" sz="1800" b="0" i="0" dirty="0">
                <a:solidFill>
                  <a:srgbClr val="000000"/>
                </a:solidFill>
                <a:effectLst/>
                <a:latin typeface="FZSSK--GBK1-00+ZIHHUL-18"/>
              </a:rPr>
              <a:t>种</a:t>
            </a:r>
            <a:r>
              <a:rPr lang="zh-CN" altLang="en-US" sz="1800" b="0" i="0" dirty="0">
                <a:solidFill>
                  <a:srgbClr val="000000"/>
                </a:solidFill>
                <a:effectLst/>
                <a:latin typeface="FZSSK--GBK1-00+ZIHHUK-4"/>
              </a:rPr>
              <a:t>动作</a:t>
            </a:r>
            <a:r>
              <a:rPr lang="zh-CN" altLang="en-US" sz="1800" b="0" i="0" dirty="0">
                <a:solidFill>
                  <a:srgbClr val="000000"/>
                </a:solidFill>
                <a:effectLst/>
                <a:latin typeface="FZSSK--GBK1-00+ZIHHUL-16"/>
              </a:rPr>
              <a:t>类别</a:t>
            </a:r>
            <a:r>
              <a:rPr lang="zh-CN" altLang="en-US" sz="1800" b="0" i="0" dirty="0">
                <a:solidFill>
                  <a:srgbClr val="000000"/>
                </a:solidFill>
                <a:effectLst/>
                <a:latin typeface="FZSSK--GBK1-00+ZIHHUK-4"/>
              </a:rPr>
              <a:t>和</a:t>
            </a:r>
            <a:r>
              <a:rPr lang="zh-CN" altLang="en-US" sz="1800" b="0" i="0" dirty="0">
                <a:solidFill>
                  <a:srgbClr val="000000"/>
                </a:solidFill>
                <a:effectLst/>
                <a:latin typeface="FZSSK--GBK1-00+ZIHHUL-17"/>
              </a:rPr>
              <a:t>多</a:t>
            </a:r>
            <a:r>
              <a:rPr lang="zh-CN" altLang="en-US" sz="1800" b="0" i="0" dirty="0">
                <a:solidFill>
                  <a:srgbClr val="000000"/>
                </a:solidFill>
                <a:effectLst/>
                <a:latin typeface="FZSSK--GBK1-00+ZIHHUL-18"/>
              </a:rPr>
              <a:t>种</a:t>
            </a:r>
            <a:r>
              <a:rPr lang="zh-CN" altLang="en-US" sz="1800" b="0" i="0" dirty="0">
                <a:solidFill>
                  <a:srgbClr val="000000"/>
                </a:solidFill>
                <a:effectLst/>
                <a:latin typeface="FZSSK--GBK1-00+ZIHHUK-4"/>
              </a:rPr>
              <a:t>应用</a:t>
            </a:r>
            <a:r>
              <a:rPr lang="zh-CN" altLang="en-US" sz="1800" b="0" i="0" dirty="0">
                <a:solidFill>
                  <a:srgbClr val="000000"/>
                </a:solidFill>
                <a:effectLst/>
                <a:latin typeface="FZSSK--GBK1-00+ZIHHUL-16"/>
              </a:rPr>
              <a:t>领域</a:t>
            </a:r>
            <a:r>
              <a:rPr lang="zh-CN" altLang="en-US" sz="1800" b="0" i="0" dirty="0">
                <a:solidFill>
                  <a:srgbClr val="000000"/>
                </a:solidFill>
                <a:effectLst/>
                <a:latin typeface="FZSSK--GBK1-00+ZIHHUK-4"/>
              </a:rPr>
              <a:t>的</a:t>
            </a:r>
            <a:r>
              <a:rPr lang="zh-CN" altLang="en-US" sz="1800" b="0" i="0" dirty="0">
                <a:solidFill>
                  <a:srgbClr val="000000"/>
                </a:solidFill>
                <a:effectLst/>
                <a:latin typeface="FZSSK--GBK1-00+ZIHHUL-16"/>
              </a:rPr>
              <a:t>大</a:t>
            </a:r>
            <a:r>
              <a:rPr lang="zh-CN" altLang="en-US" sz="1800" b="0" i="0" dirty="0">
                <a:solidFill>
                  <a:srgbClr val="000000"/>
                </a:solidFill>
                <a:effectLst/>
                <a:latin typeface="FZSSK--GBK1-00+ZIHHUL-17"/>
              </a:rPr>
              <a:t>规</a:t>
            </a:r>
            <a:r>
              <a:rPr lang="zh-CN" altLang="en-US" sz="1800" b="0" i="0" dirty="0">
                <a:solidFill>
                  <a:srgbClr val="000000"/>
                </a:solidFill>
                <a:effectLst/>
                <a:latin typeface="FZSSK--GBK1-00+ZIHHUL-14"/>
              </a:rPr>
              <a:t>模</a:t>
            </a:r>
            <a:r>
              <a:rPr lang="zh-CN" altLang="en-US" sz="1800" b="0" i="0" dirty="0">
                <a:solidFill>
                  <a:srgbClr val="000000"/>
                </a:solidFill>
                <a:effectLst/>
                <a:latin typeface="FZSSK--GBK1-00+ZIHHUU-31"/>
              </a:rPr>
              <a:t>注</a:t>
            </a:r>
            <a:r>
              <a:rPr lang="zh-CN" altLang="en-US" sz="1800" b="0" i="0" dirty="0">
                <a:solidFill>
                  <a:srgbClr val="000000"/>
                </a:solidFill>
                <a:effectLst/>
                <a:latin typeface="FZSSK--GBK1-00+ZIHHUO-28"/>
              </a:rPr>
              <a:t>释</a:t>
            </a:r>
            <a:r>
              <a:rPr lang="zh-CN" altLang="en-US" sz="1800" b="0" i="0" dirty="0">
                <a:solidFill>
                  <a:srgbClr val="000000"/>
                </a:solidFill>
                <a:effectLst/>
                <a:latin typeface="FZSSK--GBK1-00+ZIHHUK-4"/>
              </a:rPr>
              <a:t>数</a:t>
            </a:r>
            <a:r>
              <a:rPr lang="zh-CN" altLang="en-US" sz="1800" b="0" i="0" dirty="0">
                <a:solidFill>
                  <a:srgbClr val="000000"/>
                </a:solidFill>
                <a:effectLst/>
                <a:latin typeface="FZSSK--GBK1-00+ZIHHUL-16"/>
              </a:rPr>
              <a:t>据</a:t>
            </a:r>
            <a:r>
              <a:rPr lang="zh-CN" altLang="en-US" sz="1800" b="0" i="0" dirty="0">
                <a:solidFill>
                  <a:srgbClr val="000000"/>
                </a:solidFill>
                <a:effectLst/>
                <a:latin typeface="FZSSK--GBK1-00+ZIHHUL-17"/>
              </a:rPr>
              <a:t>集</a:t>
            </a:r>
            <a:r>
              <a:rPr lang="zh-CN" altLang="en-US" dirty="0"/>
              <a:t> 。</a:t>
            </a:r>
            <a:br>
              <a:rPr lang="zh-CN" altLang="en-US" dirty="0"/>
            </a:br>
            <a:br>
              <a:rPr lang="zh-CN" altLang="en-US" dirty="0"/>
            </a:br>
            <a:br>
              <a:rPr lang="zh-CN" altLang="en-US" dirty="0"/>
            </a:br>
            <a:endParaRPr lang="zh-CN" altLang="en-US" dirty="0"/>
          </a:p>
        </p:txBody>
      </p:sp>
    </p:spTree>
    <p:extLst>
      <p:ext uri="{BB962C8B-B14F-4D97-AF65-F5344CB8AC3E}">
        <p14:creationId xmlns:p14="http://schemas.microsoft.com/office/powerpoint/2010/main" val="2380439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文本框 10"/>
          <p:cNvSpPr>
            <a:spLocks noChangeArrowheads="1"/>
          </p:cNvSpPr>
          <p:nvPr/>
        </p:nvSpPr>
        <p:spPr bwMode="auto">
          <a:xfrm>
            <a:off x="2087701" y="5021845"/>
            <a:ext cx="80165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lnSpc>
                <a:spcPct val="100000"/>
              </a:lnSpc>
              <a:spcBef>
                <a:spcPct val="0"/>
              </a:spcBef>
              <a:spcAft>
                <a:spcPct val="0"/>
              </a:spcAft>
              <a:buNone/>
            </a:pPr>
            <a:r>
              <a:rPr lang="zh-CN" altLang="en-US" sz="3600" dirty="0">
                <a:latin typeface="方正粗黑宋简体" panose="02000000000000000000" pitchFamily="2" charset="-122"/>
                <a:ea typeface="方正粗黑宋简体" panose="02000000000000000000" pitchFamily="2" charset="-122"/>
              </a:rPr>
              <a:t>谢谢</a:t>
            </a:r>
            <a:endParaRPr lang="zh-CN" altLang="zh-CN" sz="3600" dirty="0">
              <a:latin typeface="方正粗黑宋简体" panose="02000000000000000000" pitchFamily="2" charset="-122"/>
              <a:ea typeface="方正粗黑宋简体" panose="02000000000000000000" pitchFamily="2" charset="-122"/>
            </a:endParaRPr>
          </a:p>
        </p:txBody>
      </p:sp>
      <p:sp>
        <p:nvSpPr>
          <p:cNvPr id="3077" name="直接连接符 13"/>
          <p:cNvSpPr>
            <a:spLocks noChangeShapeType="1"/>
          </p:cNvSpPr>
          <p:nvPr/>
        </p:nvSpPr>
        <p:spPr bwMode="auto">
          <a:xfrm flipV="1">
            <a:off x="4288155" y="5767705"/>
            <a:ext cx="3540760" cy="1270"/>
          </a:xfrm>
          <a:prstGeom prst="line">
            <a:avLst/>
          </a:prstGeom>
          <a:noFill/>
          <a:ln w="12700">
            <a:solidFill>
              <a:schemeClr val="tx1"/>
            </a:solidFill>
            <a:miter lim="800000"/>
            <a:headEnd type="oval" w="med" len="med"/>
            <a:tailEnd type="oval"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350">
              <a:solidFill>
                <a:srgbClr val="000000"/>
              </a:solidFill>
            </a:endParaRPr>
          </a:p>
        </p:txBody>
      </p:sp>
      <p:sp>
        <p:nvSpPr>
          <p:cNvPr id="3078" name="椭圆 21"/>
          <p:cNvSpPr>
            <a:spLocks noChangeArrowheads="1"/>
          </p:cNvSpPr>
          <p:nvPr/>
        </p:nvSpPr>
        <p:spPr bwMode="auto">
          <a:xfrm>
            <a:off x="5385198" y="3293269"/>
            <a:ext cx="1365143" cy="14216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pPr>
            <a:endParaRPr lang="zh-CN" altLang="zh-CN" sz="1350">
              <a:solidFill>
                <a:srgbClr val="FFFFFF"/>
              </a:solidFill>
              <a:latin typeface="宋体" panose="02010600030101010101" pitchFamily="2" charset="-122"/>
              <a:sym typeface="宋体" panose="02010600030101010101" pitchFamily="2" charset="-122"/>
            </a:endParaRPr>
          </a:p>
        </p:txBody>
      </p:sp>
      <p:pic>
        <p:nvPicPr>
          <p:cNvPr id="3" name="图片 2" descr="D:\1北体\新闻中心\WechatIMG13.jpegWechatIMG13"/>
          <p:cNvPicPr>
            <a:picLocks noChangeAspect="1"/>
          </p:cNvPicPr>
          <p:nvPr/>
        </p:nvPicPr>
        <p:blipFill>
          <a:blip r:embed="rId3"/>
          <a:srcRect t="21804" b="11041"/>
          <a:stretch>
            <a:fillRect/>
          </a:stretch>
        </p:blipFill>
        <p:spPr>
          <a:xfrm>
            <a:off x="0" y="0"/>
            <a:ext cx="12192000" cy="4396740"/>
          </a:xfrm>
          <a:prstGeom prst="rect">
            <a:avLst/>
          </a:prstGeom>
        </p:spPr>
      </p:pic>
      <p:sp>
        <p:nvSpPr>
          <p:cNvPr id="6" name="椭圆 5"/>
          <p:cNvSpPr/>
          <p:nvPr/>
        </p:nvSpPr>
        <p:spPr bwMode="auto">
          <a:xfrm>
            <a:off x="5538132" y="3778875"/>
            <a:ext cx="1115735" cy="103290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charset="0"/>
              <a:ea typeface="宋体" panose="02010600030101010101" pitchFamily="2" charset="-122"/>
            </a:endParaRPr>
          </a:p>
        </p:txBody>
      </p:sp>
      <p:pic>
        <p:nvPicPr>
          <p:cNvPr id="5" name="图片 4" descr="D:\1北体\新闻中心\校徽.jpg校徽"/>
          <p:cNvPicPr>
            <a:picLocks noChangeAspect="1"/>
          </p:cNvPicPr>
          <p:nvPr/>
        </p:nvPicPr>
        <p:blipFill>
          <a:blip r:embed="rId4"/>
          <a:srcRect/>
          <a:stretch>
            <a:fillRect/>
          </a:stretch>
        </p:blipFill>
        <p:spPr>
          <a:xfrm>
            <a:off x="5629875" y="3893810"/>
            <a:ext cx="932241" cy="911225"/>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3075"/>
                                        </p:tgtEl>
                                        <p:attrNameLst>
                                          <p:attrName>style.visibility</p:attrName>
                                        </p:attrNameLst>
                                      </p:cBhvr>
                                      <p:to>
                                        <p:strVal val="visible"/>
                                      </p:to>
                                    </p:set>
                                    <p:animEffect>
                                      <p:cBhvr>
                                        <p:cTn id="7" dur="600"/>
                                        <p:tgtEl>
                                          <p:spTgt spid="3075"/>
                                        </p:tgtEl>
                                      </p:cBhvr>
                                    </p:animEffect>
                                    <p:anim calcmode="lin" valueType="num">
                                      <p:cBhvr>
                                        <p:cTn id="8" dur="600" fill="hold"/>
                                        <p:tgtEl>
                                          <p:spTgt spid="3075"/>
                                        </p:tgtEl>
                                        <p:attrNameLst>
                                          <p:attrName>ppt_x</p:attrName>
                                        </p:attrNameLst>
                                      </p:cBhvr>
                                      <p:tavLst>
                                        <p:tav tm="0">
                                          <p:val>
                                            <p:strVal val="#ppt_x"/>
                                          </p:val>
                                        </p:tav>
                                        <p:tav tm="100000">
                                          <p:val>
                                            <p:strVal val="#ppt_x"/>
                                          </p:val>
                                        </p:tav>
                                      </p:tavLst>
                                    </p:anim>
                                    <p:anim calcmode="lin" valueType="num">
                                      <p:cBhvr>
                                        <p:cTn id="9" dur="600" fill="hold"/>
                                        <p:tgtEl>
                                          <p:spTgt spid="3075"/>
                                        </p:tgtEl>
                                        <p:attrNameLst>
                                          <p:attrName>ppt_y</p:attrName>
                                        </p:attrNameLst>
                                      </p:cBhvr>
                                      <p:tavLst>
                                        <p:tav tm="0">
                                          <p:val>
                                            <p:strVal val="#ppt_y-.1"/>
                                          </p:val>
                                        </p:tav>
                                        <p:tav tm="100000">
                                          <p:val>
                                            <p:strVal val="#ppt_y"/>
                                          </p:val>
                                        </p:tav>
                                      </p:tavLst>
                                    </p:anim>
                                  </p:childTnLst>
                                </p:cTn>
                              </p:par>
                              <p:par>
                                <p:cTn id="10" presetID="16" presetClass="entr" presetSubtype="37" fill="hold" grpId="0" nodeType="withEffect">
                                  <p:stCondLst>
                                    <p:cond delay="1000"/>
                                  </p:stCondLst>
                                  <p:childTnLst>
                                    <p:set>
                                      <p:cBhvr>
                                        <p:cTn id="11" dur="1" fill="hold">
                                          <p:stCondLst>
                                            <p:cond delay="0"/>
                                          </p:stCondLst>
                                        </p:cTn>
                                        <p:tgtEl>
                                          <p:spTgt spid="3077"/>
                                        </p:tgtEl>
                                        <p:attrNameLst>
                                          <p:attrName>style.visibility</p:attrName>
                                        </p:attrNameLst>
                                      </p:cBhvr>
                                      <p:to>
                                        <p:strVal val="visible"/>
                                      </p:to>
                                    </p:set>
                                    <p:animEffect>
                                      <p:cBhvr>
                                        <p:cTn id="12"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ldLvl="0" autoUpdateAnimBg="0"/>
      <p:bldP spid="307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rot="10800000" flipH="1">
            <a:off x="0" y="0"/>
            <a:ext cx="3711575" cy="685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4578093" y="1536520"/>
            <a:ext cx="828000" cy="828000"/>
            <a:chOff x="1827149" y="1625954"/>
            <a:chExt cx="828000" cy="828000"/>
          </a:xfrm>
        </p:grpSpPr>
        <p:sp>
          <p:nvSpPr>
            <p:cNvPr id="9" name="椭圆 8"/>
            <p:cNvSpPr>
              <a:spLocks noChangeAspect="1"/>
            </p:cNvSpPr>
            <p:nvPr/>
          </p:nvSpPr>
          <p:spPr>
            <a:xfrm>
              <a:off x="1827149" y="1625954"/>
              <a:ext cx="828000" cy="828000"/>
            </a:xfrm>
            <a:prstGeom prst="ellipse">
              <a:avLst/>
            </a:prstGeom>
            <a:solidFill>
              <a:schemeClr val="bg1"/>
            </a:solidFill>
            <a:ln w="38100">
              <a:solidFill>
                <a:srgbClr val="DC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04142" y="1782985"/>
              <a:ext cx="674014" cy="52197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01</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4" name="组合 3"/>
          <p:cNvGrpSpPr/>
          <p:nvPr/>
        </p:nvGrpSpPr>
        <p:grpSpPr>
          <a:xfrm>
            <a:off x="4578093" y="2703850"/>
            <a:ext cx="828000" cy="828000"/>
            <a:chOff x="2405971" y="2838627"/>
            <a:chExt cx="828000" cy="828000"/>
          </a:xfrm>
        </p:grpSpPr>
        <p:sp>
          <p:nvSpPr>
            <p:cNvPr id="10" name="椭圆 9"/>
            <p:cNvSpPr>
              <a:spLocks noChangeAspect="1"/>
            </p:cNvSpPr>
            <p:nvPr/>
          </p:nvSpPr>
          <p:spPr>
            <a:xfrm>
              <a:off x="2405971" y="2838627"/>
              <a:ext cx="828000" cy="828000"/>
            </a:xfrm>
            <a:prstGeom prst="ellipse">
              <a:avLst/>
            </a:prstGeom>
            <a:solidFill>
              <a:schemeClr val="bg1"/>
            </a:solidFill>
            <a:ln w="38100">
              <a:solidFill>
                <a:srgbClr val="DC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82964" y="2991017"/>
              <a:ext cx="674014" cy="521970"/>
            </a:xfrm>
            <a:prstGeom prst="rect">
              <a:avLst/>
            </a:prstGeom>
            <a:noFill/>
            <a:ln>
              <a:noFill/>
            </a:ln>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02</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7" name="组合 6"/>
          <p:cNvGrpSpPr/>
          <p:nvPr/>
        </p:nvGrpSpPr>
        <p:grpSpPr>
          <a:xfrm>
            <a:off x="4578093" y="3951311"/>
            <a:ext cx="828000" cy="828000"/>
            <a:chOff x="2984793" y="4046659"/>
            <a:chExt cx="828000" cy="828000"/>
          </a:xfrm>
        </p:grpSpPr>
        <p:sp>
          <p:nvSpPr>
            <p:cNvPr id="11" name="椭圆 10"/>
            <p:cNvSpPr>
              <a:spLocks noChangeAspect="1"/>
            </p:cNvSpPr>
            <p:nvPr/>
          </p:nvSpPr>
          <p:spPr>
            <a:xfrm>
              <a:off x="2984793" y="4046659"/>
              <a:ext cx="828000" cy="828000"/>
            </a:xfrm>
            <a:prstGeom prst="ellipse">
              <a:avLst/>
            </a:prstGeom>
            <a:solidFill>
              <a:schemeClr val="bg1"/>
            </a:solidFill>
            <a:ln w="38100">
              <a:solidFill>
                <a:srgbClr val="DC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061786" y="4199049"/>
              <a:ext cx="674014" cy="521970"/>
            </a:xfrm>
            <a:prstGeom prst="rect">
              <a:avLst/>
            </a:prstGeom>
            <a:noFill/>
          </p:spPr>
          <p:txBody>
            <a:bodyPr wrap="square" rtlCol="0">
              <a:spAutoFit/>
            </a:bodyPr>
            <a:lstStyle/>
            <a:p>
              <a:pPr algn="ctr"/>
              <a:r>
                <a:rPr lang="en-US" altLang="zh-CN" sz="2800" b="1" dirty="0">
                  <a:solidFill>
                    <a:schemeClr val="tx1">
                      <a:lumMod val="85000"/>
                      <a:lumOff val="15000"/>
                    </a:schemeClr>
                  </a:solidFill>
                  <a:latin typeface="微软雅黑" panose="020B0503020204020204" charset="-122"/>
                  <a:ea typeface="微软雅黑" panose="020B0503020204020204" charset="-122"/>
                </a:rPr>
                <a:t>03</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grpSp>
      <p:sp>
        <p:nvSpPr>
          <p:cNvPr id="17" name="文本框 16"/>
          <p:cNvSpPr txBox="1"/>
          <p:nvPr/>
        </p:nvSpPr>
        <p:spPr>
          <a:xfrm>
            <a:off x="5945940" y="1572753"/>
            <a:ext cx="5582946"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动作质量评估背景</a:t>
            </a:r>
            <a:endParaRPr lang="da-DK" altLang="zh-CN" sz="2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5940686" y="2852994"/>
            <a:ext cx="5001431" cy="46166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charset="-122"/>
                <a:ea typeface="微软雅黑" panose="020B0503020204020204" charset="-122"/>
              </a:rPr>
              <a:t>动作质量评估方法</a:t>
            </a:r>
            <a:endParaRPr lang="en-US" altLang="zh-CN"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22" name="文本框 21"/>
          <p:cNvSpPr txBox="1"/>
          <p:nvPr/>
        </p:nvSpPr>
        <p:spPr>
          <a:xfrm>
            <a:off x="5876292" y="4164006"/>
            <a:ext cx="4996177" cy="461665"/>
          </a:xfrm>
          <a:prstGeom prst="rect">
            <a:avLst/>
          </a:prstGeom>
          <a:noFill/>
        </p:spPr>
        <p:txBody>
          <a:bodyPr wrap="square" rtlCol="0">
            <a:spAutoFit/>
          </a:bodyPr>
          <a:lstStyle/>
          <a:p>
            <a:r>
              <a:rPr lang="da-DK" altLang="zh-CN"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rPr>
              <a:t>动作质量评估现存问题</a:t>
            </a:r>
            <a:endParaRPr lang="da-DK" altLang="zh-CN" sz="2400" b="1"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5" name="文本框 24"/>
          <p:cNvSpPr txBox="1"/>
          <p:nvPr/>
        </p:nvSpPr>
        <p:spPr>
          <a:xfrm>
            <a:off x="1495425" y="244080"/>
            <a:ext cx="4205521" cy="922020"/>
          </a:xfrm>
          <a:prstGeom prst="rect">
            <a:avLst/>
          </a:prstGeom>
          <a:noFill/>
        </p:spPr>
        <p:txBody>
          <a:bodyPr wrap="square" rtlCol="0">
            <a:spAutoFit/>
          </a:bodyPr>
          <a:lstStyle/>
          <a:p>
            <a:pPr algn="ctr"/>
            <a:r>
              <a:rPr lang="en-US" altLang="zh-CN" sz="5400" b="1" dirty="0">
                <a:latin typeface="Times New Roman" panose="02020603050405020304" pitchFamily="18" charset="0"/>
                <a:cs typeface="Times New Roman" panose="02020603050405020304" pitchFamily="18" charset="0"/>
              </a:rPr>
              <a:t>CONTENT</a:t>
            </a:r>
            <a:endParaRPr lang="zh-CN" altLang="en-US" sz="5400" b="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1076940" y="146685"/>
            <a:ext cx="984250" cy="847725"/>
          </a:xfrm>
          <a:prstGeom prst="rect">
            <a:avLst/>
          </a:prstGeom>
        </p:spPr>
      </p:pic>
      <p:sp>
        <p:nvSpPr>
          <p:cNvPr id="8" name="文本框 7"/>
          <p:cNvSpPr txBox="1"/>
          <p:nvPr/>
        </p:nvSpPr>
        <p:spPr>
          <a:xfrm>
            <a:off x="-10160" y="2059305"/>
            <a:ext cx="3684270" cy="3138170"/>
          </a:xfrm>
          <a:prstGeom prst="rect">
            <a:avLst/>
          </a:prstGeom>
          <a:noFill/>
        </p:spPr>
        <p:txBody>
          <a:bodyPr wrap="square" rtlCol="0">
            <a:spAutoFit/>
          </a:bodyPr>
          <a:lstStyle/>
          <a:p>
            <a:pPr algn="ctr"/>
            <a:r>
              <a:rPr lang="zh-CN" alt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目</a:t>
            </a:r>
          </a:p>
          <a:p>
            <a:pPr algn="ctr"/>
            <a:endParaRPr lang="zh-CN" alt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a:p>
            <a:pPr algn="ctr"/>
            <a:r>
              <a:rPr lang="zh-CN" alt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53" presetClass="entr" presetSubtype="16"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25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2" presetClass="entr" presetSubtype="8"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7" grpId="0"/>
      <p:bldP spid="21" grpId="0"/>
      <p:bldP spid="22" grpId="0"/>
      <p:bldP spid="2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524000" y="188022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01</a:t>
            </a:r>
          </a:p>
        </p:txBody>
      </p:sp>
      <p:sp>
        <p:nvSpPr>
          <p:cNvPr id="7" name="文本框 6"/>
          <p:cNvSpPr txBox="1"/>
          <p:nvPr/>
        </p:nvSpPr>
        <p:spPr>
          <a:xfrm>
            <a:off x="5532041" y="2955927"/>
            <a:ext cx="4915535" cy="768350"/>
          </a:xfrm>
          <a:prstGeom prst="rect">
            <a:avLst/>
          </a:prstGeom>
          <a:noFill/>
        </p:spPr>
        <p:txBody>
          <a:bodyPr wrap="square" rtlCol="0">
            <a:spAutoFit/>
          </a:bodyPr>
          <a:lstStyle/>
          <a:p>
            <a:r>
              <a:rPr lang="zh-CN" altLang="en-US" sz="4400" b="1" dirty="0">
                <a:solidFill>
                  <a:schemeClr val="tx1">
                    <a:lumMod val="85000"/>
                    <a:lumOff val="15000"/>
                  </a:schemeClr>
                </a:solidFill>
                <a:latin typeface="方正粗黑宋简体" panose="02000000000000000000" pitchFamily="2" charset="-122"/>
                <a:ea typeface="方正粗黑宋简体" panose="02000000000000000000" pitchFamily="2" charset="-122"/>
              </a:rPr>
              <a:t>背景</a:t>
            </a:r>
          </a:p>
        </p:txBody>
      </p:sp>
      <p:grpSp>
        <p:nvGrpSpPr>
          <p:cNvPr id="15" name="组合 14"/>
          <p:cNvGrpSpPr/>
          <p:nvPr/>
        </p:nvGrpSpPr>
        <p:grpSpPr>
          <a:xfrm>
            <a:off x="5424041" y="382362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852411" y="3017522"/>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ONE</a:t>
            </a:r>
          </a:p>
        </p:txBody>
      </p:sp>
      <p:pic>
        <p:nvPicPr>
          <p:cNvPr id="6" name="图片 5"/>
          <p:cNvPicPr>
            <a:picLocks noChangeAspect="1"/>
          </p:cNvPicPr>
          <p:nvPr/>
        </p:nvPicPr>
        <p:blipFill>
          <a:blip r:embed="rId3"/>
          <a:stretch>
            <a:fillRect/>
          </a:stretch>
        </p:blipFill>
        <p:spPr>
          <a:xfrm>
            <a:off x="11010265" y="184785"/>
            <a:ext cx="984250" cy="8477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4</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2847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第一部分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背景</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sp>
        <p:nvSpPr>
          <p:cNvPr id="10" name="文本框 9">
            <a:extLst>
              <a:ext uri="{FF2B5EF4-FFF2-40B4-BE49-F238E27FC236}">
                <a16:creationId xmlns:a16="http://schemas.microsoft.com/office/drawing/2014/main" id="{E7B94987-23BB-EA44-1134-F396A23CFC38}"/>
              </a:ext>
            </a:extLst>
          </p:cNvPr>
          <p:cNvSpPr txBox="1"/>
          <p:nvPr/>
        </p:nvSpPr>
        <p:spPr>
          <a:xfrm>
            <a:off x="4617505" y="2150373"/>
            <a:ext cx="6564893" cy="3785652"/>
          </a:xfrm>
          <a:prstGeom prst="rect">
            <a:avLst/>
          </a:prstGeom>
          <a:noFill/>
        </p:spPr>
        <p:txBody>
          <a:bodyPr wrap="square" rtlCol="0">
            <a:spAutoFit/>
          </a:bodyPr>
          <a:lstStyle/>
          <a:p>
            <a:r>
              <a:rPr lang="zh-CN" altLang="en-US" dirty="0"/>
              <a:t>    </a:t>
            </a:r>
            <a:r>
              <a:rPr lang="zh-CN" altLang="en-US" sz="2000" dirty="0"/>
              <a:t>人体行为识别一直以来作为计算机视觉领域被广泛研究的课题。</a:t>
            </a:r>
            <a:r>
              <a:rPr lang="zh-CN" altLang="en-US" sz="2000" b="0" i="0" dirty="0">
                <a:solidFill>
                  <a:srgbClr val="000000"/>
                </a:solidFill>
                <a:effectLst/>
                <a:latin typeface="FZSSK--GBK1-00+ZIHHUL-14"/>
              </a:rPr>
              <a:t>在</a:t>
            </a:r>
            <a:r>
              <a:rPr lang="zh-CN" altLang="en-US" sz="2000" b="0" i="0" dirty="0">
                <a:solidFill>
                  <a:srgbClr val="000000"/>
                </a:solidFill>
                <a:effectLst/>
                <a:latin typeface="FZSSK--GBK1-00+ZIHHUL-21"/>
              </a:rPr>
              <a:t>近</a:t>
            </a:r>
            <a:r>
              <a:rPr lang="zh-CN" altLang="en-US" sz="2000" b="0" i="0" dirty="0">
                <a:solidFill>
                  <a:srgbClr val="000000"/>
                </a:solidFill>
                <a:effectLst/>
                <a:latin typeface="FZSSK--GBK1-00+ZIHHUL-16"/>
              </a:rPr>
              <a:t>几十年</a:t>
            </a:r>
            <a:r>
              <a:rPr lang="zh-CN" altLang="en-US" sz="2000" b="0" i="0" dirty="0">
                <a:solidFill>
                  <a:srgbClr val="000000"/>
                </a:solidFill>
                <a:effectLst/>
                <a:latin typeface="FZSSK--GBK1-00+ZIHHUL-21"/>
              </a:rPr>
              <a:t>里</a:t>
            </a:r>
            <a:r>
              <a:rPr lang="zh-CN" altLang="en-US" sz="2000" b="0" i="0" dirty="0">
                <a:solidFill>
                  <a:srgbClr val="000000"/>
                </a:solidFill>
                <a:effectLst/>
                <a:latin typeface="DY119+ZIHHX1-155"/>
              </a:rPr>
              <a:t>，</a:t>
            </a:r>
            <a:r>
              <a:rPr lang="zh-CN" altLang="en-US" sz="2000" b="0" i="0" dirty="0">
                <a:solidFill>
                  <a:srgbClr val="000000"/>
                </a:solidFill>
                <a:effectLst/>
                <a:latin typeface="FZSSK--GBK1-00+ZIHHUK-4"/>
              </a:rPr>
              <a:t>基</a:t>
            </a:r>
            <a:r>
              <a:rPr lang="zh-CN" altLang="en-US" sz="2000" b="0" i="0" dirty="0">
                <a:solidFill>
                  <a:srgbClr val="000000"/>
                </a:solidFill>
                <a:effectLst/>
                <a:latin typeface="FZSSK--GBK1-00+ZIHHUL-14"/>
              </a:rPr>
              <a:t>于</a:t>
            </a:r>
            <a:r>
              <a:rPr lang="zh-CN" altLang="en-US" sz="2000" b="0" i="0" dirty="0">
                <a:solidFill>
                  <a:srgbClr val="000000"/>
                </a:solidFill>
                <a:effectLst/>
                <a:latin typeface="FZSSK--GBK1-00+ZIHHUK-4"/>
              </a:rPr>
              <a:t>计</a:t>
            </a:r>
            <a:r>
              <a:rPr lang="zh-CN" altLang="en-US" sz="2000" b="0" i="0" dirty="0">
                <a:solidFill>
                  <a:srgbClr val="000000"/>
                </a:solidFill>
                <a:effectLst/>
                <a:latin typeface="FZSSK--GBK1-00+ZIHHUL-18"/>
              </a:rPr>
              <a:t>算</a:t>
            </a:r>
            <a:r>
              <a:rPr lang="zh-CN" altLang="en-US" sz="2000" b="0" i="0" dirty="0">
                <a:solidFill>
                  <a:srgbClr val="000000"/>
                </a:solidFill>
                <a:effectLst/>
                <a:latin typeface="FZSSK--GBK1-00+ZIHHUK-4"/>
              </a:rPr>
              <a:t>机</a:t>
            </a:r>
            <a:r>
              <a:rPr lang="zh-CN" altLang="en-US" sz="2000" b="0" i="0" dirty="0">
                <a:solidFill>
                  <a:srgbClr val="000000"/>
                </a:solidFill>
                <a:effectLst/>
                <a:latin typeface="FZSSK--GBK1-00+ZIHHUL-16"/>
              </a:rPr>
              <a:t>视</a:t>
            </a:r>
            <a:r>
              <a:rPr lang="zh-CN" altLang="en-US" sz="2000" b="0" i="0" dirty="0">
                <a:solidFill>
                  <a:srgbClr val="000000"/>
                </a:solidFill>
                <a:effectLst/>
                <a:latin typeface="FZSSK--GBK1-00+ZIHHUM-26"/>
              </a:rPr>
              <a:t>觉</a:t>
            </a:r>
            <a:r>
              <a:rPr lang="zh-CN" altLang="en-US" sz="2000" b="0" i="0" dirty="0">
                <a:solidFill>
                  <a:srgbClr val="000000"/>
                </a:solidFill>
                <a:effectLst/>
                <a:latin typeface="FZSSK--GBK1-00+ZIHHUK-4"/>
              </a:rPr>
              <a:t>的</a:t>
            </a:r>
            <a:r>
              <a:rPr lang="zh-CN" altLang="en-US" sz="2000" b="0" i="0" dirty="0">
                <a:solidFill>
                  <a:srgbClr val="000000"/>
                </a:solidFill>
                <a:effectLst/>
                <a:latin typeface="FZSSK--GBK1-00+ZIHHUL-18"/>
              </a:rPr>
              <a:t>人</a:t>
            </a:r>
            <a:r>
              <a:rPr lang="zh-CN" altLang="en-US" sz="2000" b="0" i="0" dirty="0">
                <a:solidFill>
                  <a:srgbClr val="000000"/>
                </a:solidFill>
                <a:effectLst/>
                <a:latin typeface="FZSSK--GBK1-00+ZIHHUL-16"/>
              </a:rPr>
              <a:t>体</a:t>
            </a:r>
            <a:r>
              <a:rPr lang="zh-CN" altLang="en-US" sz="2000" b="0" i="0" dirty="0">
                <a:solidFill>
                  <a:srgbClr val="000000"/>
                </a:solidFill>
                <a:effectLst/>
                <a:latin typeface="FZSSK--GBK1-00+ZIHHUL-14"/>
              </a:rPr>
              <a:t>行为</a:t>
            </a:r>
            <a:r>
              <a:rPr lang="zh-CN" altLang="en-US" sz="2000" b="0" i="0" dirty="0">
                <a:solidFill>
                  <a:srgbClr val="000000"/>
                </a:solidFill>
                <a:effectLst/>
                <a:latin typeface="FZSSK--GBK1-00+ZIHHUL-16"/>
              </a:rPr>
              <a:t>识别</a:t>
            </a:r>
            <a:r>
              <a:rPr lang="zh-CN" altLang="en-US" sz="2000" b="0" i="0" dirty="0">
                <a:solidFill>
                  <a:srgbClr val="000000"/>
                </a:solidFill>
                <a:effectLst/>
                <a:latin typeface="FZSSK--GBK1-00+ZIHHUL-14"/>
              </a:rPr>
              <a:t>技术</a:t>
            </a:r>
            <a:r>
              <a:rPr lang="zh-CN" altLang="en-US" sz="2000" b="0" i="0" dirty="0">
                <a:solidFill>
                  <a:srgbClr val="000000"/>
                </a:solidFill>
                <a:effectLst/>
                <a:latin typeface="FZSSK--GBK1-00+ZIHHUK-4"/>
              </a:rPr>
              <a:t>和</a:t>
            </a:r>
            <a:r>
              <a:rPr lang="zh-CN" altLang="en-US" sz="2000" b="0" i="0" dirty="0">
                <a:solidFill>
                  <a:srgbClr val="000000"/>
                </a:solidFill>
                <a:effectLst/>
                <a:latin typeface="FZSSK--GBK1-00+ZIHHUL-14"/>
              </a:rPr>
              <a:t>方</a:t>
            </a:r>
            <a:r>
              <a:rPr lang="zh-CN" altLang="en-US" sz="2000" b="0" i="0" dirty="0">
                <a:solidFill>
                  <a:srgbClr val="000000"/>
                </a:solidFill>
                <a:effectLst/>
                <a:latin typeface="FZSSK--GBK1-00+ZIHHUM-22"/>
              </a:rPr>
              <a:t>法</a:t>
            </a:r>
            <a:r>
              <a:rPr lang="zh-CN" altLang="en-US" sz="2000" b="0" i="0" dirty="0">
                <a:solidFill>
                  <a:srgbClr val="000000"/>
                </a:solidFill>
                <a:effectLst/>
                <a:latin typeface="FZSSK--GBK1-00+ZIHHUK-4"/>
              </a:rPr>
              <a:t>发展</a:t>
            </a:r>
            <a:r>
              <a:rPr lang="zh-CN" altLang="en-US" sz="2000" b="0" i="0" dirty="0">
                <a:solidFill>
                  <a:srgbClr val="000000"/>
                </a:solidFill>
                <a:effectLst/>
                <a:latin typeface="FZSSK--GBK1-00+ZIHHUO-28"/>
              </a:rPr>
              <a:t>迅</a:t>
            </a:r>
            <a:r>
              <a:rPr lang="zh-CN" altLang="en-US" sz="2000" b="0" i="0" dirty="0">
                <a:solidFill>
                  <a:srgbClr val="000000"/>
                </a:solidFill>
                <a:effectLst/>
                <a:latin typeface="FZSSK--GBK1-00+ZIHHUL-14"/>
              </a:rPr>
              <a:t>速</a:t>
            </a:r>
            <a:r>
              <a:rPr lang="zh-CN" altLang="en-US" sz="2000" b="0" i="0" dirty="0">
                <a:solidFill>
                  <a:srgbClr val="000000"/>
                </a:solidFill>
                <a:effectLst/>
                <a:latin typeface="DY119+ZIHHX1-155"/>
              </a:rPr>
              <a:t>。以及</a:t>
            </a:r>
            <a:r>
              <a:rPr lang="zh-CN" altLang="en-US" sz="2000" b="0" i="0" dirty="0">
                <a:solidFill>
                  <a:srgbClr val="000000"/>
                </a:solidFill>
                <a:effectLst/>
                <a:latin typeface="FZSSK--GBK1-00+ZIHHUL-14"/>
              </a:rPr>
              <a:t>在</a:t>
            </a:r>
            <a:r>
              <a:rPr lang="zh-CN" altLang="en-US" sz="2000" b="0" i="0" dirty="0">
                <a:solidFill>
                  <a:srgbClr val="000000"/>
                </a:solidFill>
                <a:effectLst/>
                <a:latin typeface="FZSSK--GBK1-00+ZIHHUL-16"/>
              </a:rPr>
              <a:t>大</a:t>
            </a:r>
            <a:r>
              <a:rPr lang="zh-CN" altLang="en-US" sz="2000" b="0" i="0" dirty="0">
                <a:solidFill>
                  <a:srgbClr val="000000"/>
                </a:solidFill>
                <a:effectLst/>
                <a:latin typeface="FZSSK--GBK1-00+ZIHHUL-17"/>
              </a:rPr>
              <a:t>规</a:t>
            </a:r>
            <a:r>
              <a:rPr lang="zh-CN" altLang="en-US" sz="2000" b="0" i="0" dirty="0">
                <a:solidFill>
                  <a:srgbClr val="000000"/>
                </a:solidFill>
                <a:effectLst/>
                <a:latin typeface="FZSSK--GBK1-00+ZIHHUL-14"/>
              </a:rPr>
              <a:t>模</a:t>
            </a:r>
            <a:r>
              <a:rPr lang="zh-CN" altLang="en-US" sz="2000" b="0" i="0" dirty="0">
                <a:solidFill>
                  <a:srgbClr val="000000"/>
                </a:solidFill>
                <a:effectLst/>
                <a:latin typeface="FZSSK--GBK1-00+ZIHHUK-4"/>
              </a:rPr>
              <a:t>的数</a:t>
            </a:r>
            <a:r>
              <a:rPr lang="zh-CN" altLang="en-US" sz="2000" b="0" i="0" dirty="0">
                <a:solidFill>
                  <a:srgbClr val="000000"/>
                </a:solidFill>
                <a:effectLst/>
                <a:latin typeface="FZSSK--GBK1-00+ZIHHUL-16"/>
              </a:rPr>
              <a:t>据</a:t>
            </a:r>
            <a:r>
              <a:rPr lang="zh-CN" altLang="en-US" sz="2000" b="0" i="0" dirty="0">
                <a:solidFill>
                  <a:srgbClr val="000000"/>
                </a:solidFill>
                <a:effectLst/>
                <a:latin typeface="FZSSK--GBK1-00+ZIHHUL-17"/>
              </a:rPr>
              <a:t>集</a:t>
            </a:r>
            <a:r>
              <a:rPr lang="zh-CN" altLang="en-US" sz="2000" b="0" i="0" dirty="0">
                <a:solidFill>
                  <a:srgbClr val="000000"/>
                </a:solidFill>
                <a:effectLst/>
                <a:latin typeface="FZSSK--GBK1-00+ZIHHUL-14"/>
              </a:rPr>
              <a:t>以及</a:t>
            </a:r>
            <a:r>
              <a:rPr lang="zh-CN" altLang="en-US" sz="2000" b="0" i="0" dirty="0">
                <a:solidFill>
                  <a:srgbClr val="000000"/>
                </a:solidFill>
                <a:effectLst/>
                <a:latin typeface="FZSSK--GBK1-00+ZIHHUK-4"/>
              </a:rPr>
              <a:t>高</a:t>
            </a:r>
            <a:r>
              <a:rPr lang="zh-CN" altLang="en-US" sz="2000" b="0" i="0" dirty="0">
                <a:solidFill>
                  <a:srgbClr val="000000"/>
                </a:solidFill>
                <a:effectLst/>
                <a:latin typeface="FZSSK--GBK1-00+ZIHHUL-17"/>
              </a:rPr>
              <a:t>性</a:t>
            </a:r>
            <a:r>
              <a:rPr lang="zh-CN" altLang="en-US" sz="2000" b="0" i="0" dirty="0">
                <a:solidFill>
                  <a:srgbClr val="000000"/>
                </a:solidFill>
                <a:effectLst/>
                <a:latin typeface="FZSSK--GBK1-00+ZIHHUK-4"/>
              </a:rPr>
              <a:t>能的计</a:t>
            </a:r>
            <a:r>
              <a:rPr lang="zh-CN" altLang="en-US" sz="2000" b="0" i="0" dirty="0">
                <a:solidFill>
                  <a:srgbClr val="000000"/>
                </a:solidFill>
                <a:effectLst/>
                <a:latin typeface="FZSSK--GBK1-00+ZIHHUL-18"/>
              </a:rPr>
              <a:t>算</a:t>
            </a:r>
            <a:r>
              <a:rPr lang="zh-CN" altLang="en-US" sz="2000" b="0" i="0" dirty="0">
                <a:solidFill>
                  <a:srgbClr val="000000"/>
                </a:solidFill>
                <a:effectLst/>
                <a:latin typeface="FZSSK--GBK1-00+ZIHHUL-14"/>
              </a:rPr>
              <a:t>设</a:t>
            </a:r>
            <a:r>
              <a:rPr lang="zh-CN" altLang="en-US" sz="2000" b="0" i="0" dirty="0">
                <a:solidFill>
                  <a:srgbClr val="000000"/>
                </a:solidFill>
                <a:effectLst/>
                <a:latin typeface="FZSSK--GBK1-00+ZIHHUL-16"/>
              </a:rPr>
              <a:t>备</a:t>
            </a:r>
            <a:r>
              <a:rPr lang="zh-CN" altLang="en-US" sz="2000" b="0" i="0" dirty="0">
                <a:solidFill>
                  <a:srgbClr val="000000"/>
                </a:solidFill>
                <a:effectLst/>
                <a:latin typeface="FZSSK--GBK1-00+ZIHHUK-4"/>
              </a:rPr>
              <a:t>的</a:t>
            </a:r>
            <a:r>
              <a:rPr lang="zh-CN" altLang="en-US" sz="2000" b="0" i="0" dirty="0">
                <a:solidFill>
                  <a:srgbClr val="000000"/>
                </a:solidFill>
                <a:effectLst/>
                <a:latin typeface="FZSSK--GBK1-00+ZIHHUU-31"/>
              </a:rPr>
              <a:t>帮</a:t>
            </a:r>
            <a:r>
              <a:rPr lang="zh-CN" altLang="en-US" sz="2000" b="0" i="0" dirty="0">
                <a:solidFill>
                  <a:srgbClr val="000000"/>
                </a:solidFill>
                <a:effectLst/>
                <a:latin typeface="FZSSK--GBK1-00+ZIHHUM-22"/>
              </a:rPr>
              <a:t>助</a:t>
            </a:r>
            <a:r>
              <a:rPr lang="zh-CN" altLang="en-US" sz="2000" b="0" i="0" dirty="0">
                <a:solidFill>
                  <a:srgbClr val="000000"/>
                </a:solidFill>
                <a:effectLst/>
                <a:latin typeface="FZSSK--GBK1-00+ZIHHUL-17"/>
              </a:rPr>
              <a:t>下</a:t>
            </a:r>
            <a:r>
              <a:rPr lang="zh-CN" altLang="en-US" sz="2000" b="0" i="0" dirty="0">
                <a:solidFill>
                  <a:srgbClr val="000000"/>
                </a:solidFill>
                <a:effectLst/>
                <a:latin typeface="DY119+ZIHHX1-155"/>
              </a:rPr>
              <a:t>，</a:t>
            </a:r>
            <a:r>
              <a:rPr lang="zh-CN" altLang="en-US" sz="2000" b="0" i="0" dirty="0">
                <a:solidFill>
                  <a:srgbClr val="000000"/>
                </a:solidFill>
                <a:effectLst/>
                <a:latin typeface="FZSSK--GBK1-00+ZIHHUV-40"/>
              </a:rPr>
              <a:t>越</a:t>
            </a:r>
            <a:r>
              <a:rPr lang="zh-CN" altLang="en-US" sz="2000" b="0" i="0" dirty="0">
                <a:solidFill>
                  <a:srgbClr val="000000"/>
                </a:solidFill>
                <a:effectLst/>
                <a:latin typeface="FZSSK--GBK1-00+ZIHHUL-14"/>
              </a:rPr>
              <a:t>来</a:t>
            </a:r>
            <a:r>
              <a:rPr lang="zh-CN" altLang="en-US" sz="2000" b="0" i="0" dirty="0">
                <a:solidFill>
                  <a:srgbClr val="000000"/>
                </a:solidFill>
                <a:effectLst/>
                <a:latin typeface="FZSSK--GBK1-00+ZIHHUV-40"/>
              </a:rPr>
              <a:t>越</a:t>
            </a:r>
            <a:r>
              <a:rPr lang="zh-CN" altLang="en-US" sz="2000" b="0" i="0" dirty="0">
                <a:solidFill>
                  <a:srgbClr val="000000"/>
                </a:solidFill>
                <a:effectLst/>
                <a:latin typeface="FZSSK--GBK1-00+ZIHHUL-17"/>
              </a:rPr>
              <a:t>多</a:t>
            </a:r>
            <a:r>
              <a:rPr lang="zh-CN" altLang="en-US" sz="2000" b="0" i="0" dirty="0">
                <a:solidFill>
                  <a:srgbClr val="000000"/>
                </a:solidFill>
                <a:effectLst/>
                <a:latin typeface="FZSSK--GBK1-00+ZIHHUL-14"/>
              </a:rPr>
              <a:t>可靠</a:t>
            </a:r>
            <a:r>
              <a:rPr lang="zh-CN" altLang="en-US" sz="2000" b="0" i="0" dirty="0">
                <a:solidFill>
                  <a:srgbClr val="000000"/>
                </a:solidFill>
                <a:effectLst/>
                <a:latin typeface="FZSSK--GBK1-00+ZIHHUK-4"/>
              </a:rPr>
              <a:t>和高效的</a:t>
            </a:r>
            <a:r>
              <a:rPr lang="zh-CN" altLang="en-US" sz="2000" b="0" i="0" dirty="0">
                <a:solidFill>
                  <a:srgbClr val="000000"/>
                </a:solidFill>
                <a:effectLst/>
                <a:latin typeface="FZSSK--GBK1-00+ZIHHUL-14"/>
              </a:rPr>
              <a:t>方</a:t>
            </a:r>
            <a:r>
              <a:rPr lang="zh-CN" altLang="en-US" sz="2000" b="0" i="0" dirty="0">
                <a:solidFill>
                  <a:srgbClr val="000000"/>
                </a:solidFill>
                <a:effectLst/>
                <a:latin typeface="FZSSK--GBK1-00+ZIHHUM-22"/>
              </a:rPr>
              <a:t>法</a:t>
            </a:r>
            <a:r>
              <a:rPr lang="zh-CN" altLang="en-US" sz="2000" b="0" i="0" dirty="0">
                <a:solidFill>
                  <a:srgbClr val="000000"/>
                </a:solidFill>
                <a:effectLst/>
                <a:latin typeface="FZSSK--GBK1-00+ZIHHUL-14"/>
              </a:rPr>
              <a:t>得</a:t>
            </a:r>
            <a:r>
              <a:rPr lang="zh-CN" altLang="en-US" sz="2000" b="0" i="0" dirty="0">
                <a:solidFill>
                  <a:srgbClr val="000000"/>
                </a:solidFill>
                <a:effectLst/>
                <a:latin typeface="FZSSK--GBK1-00+ZIHHUK-4"/>
              </a:rPr>
              <a:t>到</a:t>
            </a:r>
            <a:r>
              <a:rPr lang="zh-CN" altLang="en-US" sz="2000" b="0" i="0" dirty="0">
                <a:solidFill>
                  <a:srgbClr val="000000"/>
                </a:solidFill>
                <a:effectLst/>
                <a:latin typeface="FZSSK--GBK1-00+ZIHHUL-14"/>
              </a:rPr>
              <a:t>快速</a:t>
            </a:r>
            <a:r>
              <a:rPr lang="zh-CN" altLang="en-US" sz="2000" b="0" i="0" dirty="0">
                <a:solidFill>
                  <a:srgbClr val="000000"/>
                </a:solidFill>
                <a:effectLst/>
                <a:latin typeface="FZSSK--GBK1-00+ZIHHUK-4"/>
              </a:rPr>
              <a:t>发展。</a:t>
            </a:r>
            <a:endParaRPr lang="en-US" altLang="zh-CN" sz="2000" b="0" i="0" dirty="0">
              <a:solidFill>
                <a:srgbClr val="000000"/>
              </a:solidFill>
              <a:effectLst/>
              <a:latin typeface="FZSSK--GBK1-00+ZIHHUK-4"/>
            </a:endParaRPr>
          </a:p>
          <a:p>
            <a:r>
              <a:rPr lang="en-US" altLang="zh-CN" sz="2000" dirty="0">
                <a:solidFill>
                  <a:srgbClr val="000000"/>
                </a:solidFill>
                <a:latin typeface="FZSSK--GBK1-00+ZIHHUK-4"/>
              </a:rPr>
              <a:t>    </a:t>
            </a:r>
            <a:r>
              <a:rPr lang="zh-CN" altLang="en-US" sz="2000" dirty="0">
                <a:solidFill>
                  <a:srgbClr val="000000"/>
                </a:solidFill>
                <a:latin typeface="FZSSK--GBK1-00+ZIHHUK-4"/>
              </a:rPr>
              <a:t>作为人体行为识别的扩展领域，动作质量评估的广泛应用，也使其成为近年来人体行为理解研究中的新热点。</a:t>
            </a:r>
            <a:endParaRPr lang="en-US" altLang="zh-CN" sz="2000" dirty="0">
              <a:solidFill>
                <a:srgbClr val="000000"/>
              </a:solidFill>
              <a:latin typeface="FZSSK--GBK1-00+ZIHHUK-4"/>
            </a:endParaRPr>
          </a:p>
          <a:p>
            <a:r>
              <a:rPr lang="zh-CN" altLang="en-US" sz="1800" b="0" i="0" dirty="0">
                <a:solidFill>
                  <a:srgbClr val="000000"/>
                </a:solidFill>
                <a:effectLst/>
                <a:latin typeface="FZSSK--GBK1-00+ZIHHUK-4"/>
              </a:rPr>
              <a:t>   </a:t>
            </a:r>
            <a:r>
              <a:rPr lang="zh-CN" altLang="en-US" sz="2000" b="0" i="0" dirty="0">
                <a:solidFill>
                  <a:srgbClr val="000000"/>
                </a:solidFill>
                <a:effectLst/>
                <a:latin typeface="FZSSK--GBK1-00+ZIHHUK-4"/>
              </a:rPr>
              <a:t>动作</a:t>
            </a:r>
            <a:r>
              <a:rPr lang="zh-CN" altLang="en-US" sz="2000" b="0" i="0" dirty="0">
                <a:solidFill>
                  <a:srgbClr val="000000"/>
                </a:solidFill>
                <a:effectLst/>
                <a:latin typeface="FZSSK--GBK1-00+ZIHHUL-18"/>
              </a:rPr>
              <a:t>质</a:t>
            </a:r>
            <a:r>
              <a:rPr lang="zh-CN" altLang="en-US" sz="2000" b="0" i="0" dirty="0">
                <a:solidFill>
                  <a:srgbClr val="000000"/>
                </a:solidFill>
                <a:effectLst/>
                <a:latin typeface="FZSSK--GBK1-00+ZIHHUL-21"/>
              </a:rPr>
              <a:t>量</a:t>
            </a:r>
            <a:r>
              <a:rPr lang="zh-CN" altLang="en-US" sz="2000" b="0" i="0" dirty="0">
                <a:solidFill>
                  <a:srgbClr val="000000"/>
                </a:solidFill>
                <a:effectLst/>
                <a:latin typeface="FZSSK--GBK1-00+ZIHHUO-28"/>
              </a:rPr>
              <a:t>评估</a:t>
            </a:r>
            <a:r>
              <a:rPr lang="zh-CN" altLang="en-US" sz="2000" b="0" i="0" dirty="0">
                <a:solidFill>
                  <a:srgbClr val="000000"/>
                </a:solidFill>
                <a:effectLst/>
                <a:latin typeface="FZSSK--GBK1-00+ZIHHUU-31"/>
              </a:rPr>
              <a:t>旨</a:t>
            </a:r>
            <a:r>
              <a:rPr lang="zh-CN" altLang="en-US" sz="2000" b="0" i="0" dirty="0">
                <a:solidFill>
                  <a:srgbClr val="000000"/>
                </a:solidFill>
                <a:effectLst/>
                <a:latin typeface="FZSSK--GBK1-00+ZIHHUL-14"/>
              </a:rPr>
              <a:t>在以</a:t>
            </a:r>
            <a:r>
              <a:rPr lang="zh-CN" altLang="en-US" sz="2000" b="0" i="0" dirty="0">
                <a:solidFill>
                  <a:srgbClr val="000000"/>
                </a:solidFill>
                <a:effectLst/>
                <a:latin typeface="FZSSK--GBK1-00+ZIHHUL-16"/>
              </a:rPr>
              <a:t>不</a:t>
            </a:r>
            <a:r>
              <a:rPr lang="zh-CN" altLang="en-US" sz="2000" b="0" i="0" dirty="0">
                <a:solidFill>
                  <a:srgbClr val="000000"/>
                </a:solidFill>
                <a:effectLst/>
                <a:latin typeface="FZSSK--GBK1-00+ZIHHUK-4"/>
              </a:rPr>
              <a:t>同的</a:t>
            </a:r>
            <a:r>
              <a:rPr lang="zh-CN" altLang="en-US" sz="2000" b="0" i="0" dirty="0">
                <a:solidFill>
                  <a:srgbClr val="000000"/>
                </a:solidFill>
                <a:effectLst/>
                <a:latin typeface="FZSSK--GBK1-00+ZIHHUL-14"/>
              </a:rPr>
              <a:t>方式</a:t>
            </a:r>
            <a:r>
              <a:rPr lang="zh-CN" altLang="en-US" sz="2000" b="0" i="0" dirty="0">
                <a:solidFill>
                  <a:srgbClr val="000000"/>
                </a:solidFill>
                <a:effectLst/>
                <a:latin typeface="FZSSK--GBK1-00+ZIHHUL-21"/>
              </a:rPr>
              <a:t>量</a:t>
            </a:r>
            <a:r>
              <a:rPr lang="zh-CN" altLang="en-US" sz="2000" b="0" i="0" dirty="0">
                <a:solidFill>
                  <a:srgbClr val="000000"/>
                </a:solidFill>
                <a:effectLst/>
                <a:latin typeface="FZSSK--GBK1-00+ZIHHUK-4"/>
              </a:rPr>
              <a:t>化动作的</a:t>
            </a:r>
            <a:r>
              <a:rPr lang="zh-CN" altLang="en-US" sz="2000" b="0" i="0" dirty="0">
                <a:solidFill>
                  <a:srgbClr val="000000"/>
                </a:solidFill>
                <a:effectLst/>
                <a:latin typeface="FZSSK--GBK1-00+ZIHHUL-18"/>
              </a:rPr>
              <a:t>质</a:t>
            </a:r>
            <a:r>
              <a:rPr lang="zh-CN" altLang="en-US" sz="2000" b="0" i="0" dirty="0">
                <a:solidFill>
                  <a:srgbClr val="000000"/>
                </a:solidFill>
                <a:effectLst/>
                <a:latin typeface="FZSSK--GBK1-00+ZIHHUL-21"/>
              </a:rPr>
              <a:t>量</a:t>
            </a:r>
            <a:r>
              <a:rPr lang="zh-CN" altLang="en-US" sz="2000" b="0" i="0" dirty="0">
                <a:solidFill>
                  <a:srgbClr val="000000"/>
                </a:solidFill>
                <a:effectLst/>
                <a:latin typeface="DY119+ZIHHX1-155"/>
              </a:rPr>
              <a:t>，</a:t>
            </a:r>
            <a:r>
              <a:rPr lang="zh-CN" altLang="en-US" sz="2000" b="0" i="0" dirty="0">
                <a:solidFill>
                  <a:srgbClr val="000000"/>
                </a:solidFill>
                <a:effectLst/>
                <a:latin typeface="FZSSK--GBK1-00+ZIHHUL-18"/>
              </a:rPr>
              <a:t>达</a:t>
            </a:r>
            <a:r>
              <a:rPr lang="zh-CN" altLang="en-US" sz="2000" b="0" i="0" dirty="0">
                <a:solidFill>
                  <a:srgbClr val="000000"/>
                </a:solidFill>
                <a:effectLst/>
                <a:latin typeface="FZSSK--GBK1-00+ZIHHUK-4"/>
              </a:rPr>
              <a:t>到</a:t>
            </a:r>
            <a:r>
              <a:rPr lang="zh-CN" altLang="en-US" sz="2000" b="0" i="0" dirty="0">
                <a:solidFill>
                  <a:srgbClr val="000000"/>
                </a:solidFill>
                <a:effectLst/>
                <a:latin typeface="FZSSK--GBK1-00+ZIHHUO-28"/>
              </a:rPr>
              <a:t>衡</a:t>
            </a:r>
            <a:r>
              <a:rPr lang="zh-CN" altLang="en-US" sz="2000" b="0" i="0" dirty="0">
                <a:solidFill>
                  <a:srgbClr val="000000"/>
                </a:solidFill>
                <a:effectLst/>
                <a:latin typeface="FZSSK--GBK1-00+ZIHHUL-21"/>
              </a:rPr>
              <a:t>量</a:t>
            </a:r>
            <a:r>
              <a:rPr lang="zh-CN" altLang="en-US" sz="2000" b="0" i="0" dirty="0">
                <a:solidFill>
                  <a:srgbClr val="000000"/>
                </a:solidFill>
                <a:effectLst/>
                <a:latin typeface="FZSSK--GBK1-00+ZIHHUK-4"/>
              </a:rPr>
              <a:t>动作</a:t>
            </a:r>
            <a:r>
              <a:rPr lang="zh-CN" altLang="en-US" sz="2000" b="0" i="0" dirty="0">
                <a:solidFill>
                  <a:srgbClr val="000000"/>
                </a:solidFill>
                <a:effectLst/>
                <a:latin typeface="FZSSK--GBK1-00+ZIHHUL-18"/>
              </a:rPr>
              <a:t>质</a:t>
            </a:r>
            <a:r>
              <a:rPr lang="zh-CN" altLang="en-US" sz="2000" b="0" i="0" dirty="0">
                <a:solidFill>
                  <a:srgbClr val="000000"/>
                </a:solidFill>
                <a:effectLst/>
                <a:latin typeface="FZSSK--GBK1-00+ZIHHUL-21"/>
              </a:rPr>
              <a:t>量</a:t>
            </a:r>
            <a:r>
              <a:rPr lang="zh-CN" altLang="en-US" sz="2000" b="0" i="0" dirty="0">
                <a:solidFill>
                  <a:srgbClr val="000000"/>
                </a:solidFill>
                <a:effectLst/>
                <a:latin typeface="FZSSK--GBK1-00+ZIHHUK-4"/>
              </a:rPr>
              <a:t>的目的</a:t>
            </a:r>
            <a:r>
              <a:rPr lang="zh-CN" altLang="en-US" sz="2000" b="0" i="0" dirty="0">
                <a:solidFill>
                  <a:srgbClr val="000000"/>
                </a:solidFill>
                <a:effectLst/>
                <a:latin typeface="DY119+ZIHHX1-155"/>
              </a:rPr>
              <a:t>。</a:t>
            </a:r>
            <a:r>
              <a:rPr lang="zh-CN" altLang="en-US" sz="2000" b="0" i="0" dirty="0">
                <a:solidFill>
                  <a:srgbClr val="000000"/>
                </a:solidFill>
                <a:effectLst/>
                <a:latin typeface="FZSSK--GBK1-00+ZIHHUK-4"/>
              </a:rPr>
              <a:t>动作</a:t>
            </a:r>
            <a:r>
              <a:rPr lang="zh-CN" altLang="en-US" sz="2000" b="0" i="0" dirty="0">
                <a:solidFill>
                  <a:srgbClr val="000000"/>
                </a:solidFill>
                <a:effectLst/>
                <a:latin typeface="FZSSK--GBK1-00+ZIHHUL-18"/>
              </a:rPr>
              <a:t>质</a:t>
            </a:r>
            <a:r>
              <a:rPr lang="zh-CN" altLang="en-US" sz="2000" b="0" i="0" dirty="0">
                <a:solidFill>
                  <a:srgbClr val="000000"/>
                </a:solidFill>
                <a:effectLst/>
                <a:latin typeface="FZSSK--GBK1-00+ZIHHUL-21"/>
              </a:rPr>
              <a:t>量</a:t>
            </a:r>
            <a:r>
              <a:rPr lang="zh-CN" altLang="en-US" sz="2000" b="0" i="0" dirty="0">
                <a:solidFill>
                  <a:srgbClr val="000000"/>
                </a:solidFill>
                <a:effectLst/>
                <a:latin typeface="FZSSK--GBK1-00+ZIHHUK-4"/>
              </a:rPr>
              <a:t>的</a:t>
            </a:r>
            <a:r>
              <a:rPr lang="zh-CN" altLang="en-US" sz="2000" b="0" i="0" dirty="0">
                <a:solidFill>
                  <a:srgbClr val="000000"/>
                </a:solidFill>
                <a:effectLst/>
                <a:latin typeface="FZSSK--GBK1-00+ZIHHUL-21"/>
              </a:rPr>
              <a:t>量</a:t>
            </a:r>
            <a:r>
              <a:rPr lang="zh-CN" altLang="en-US" sz="2000" b="0" i="0" dirty="0">
                <a:solidFill>
                  <a:srgbClr val="000000"/>
                </a:solidFill>
                <a:effectLst/>
                <a:latin typeface="FZSSK--GBK1-00+ZIHHUK-4"/>
              </a:rPr>
              <a:t>化</a:t>
            </a:r>
            <a:r>
              <a:rPr lang="zh-CN" altLang="en-US" sz="2000" b="0" i="0" dirty="0">
                <a:solidFill>
                  <a:srgbClr val="000000"/>
                </a:solidFill>
                <a:effectLst/>
                <a:latin typeface="FZSSK--GBK1-00+ZIHHUV-40"/>
              </a:rPr>
              <a:t>往往</a:t>
            </a:r>
            <a:r>
              <a:rPr lang="zh-CN" altLang="en-US" sz="2000" b="0" i="0" dirty="0">
                <a:solidFill>
                  <a:srgbClr val="000000"/>
                </a:solidFill>
                <a:effectLst/>
                <a:latin typeface="FZSSK--GBK1-00+ZIHHUL-14"/>
              </a:rPr>
              <a:t>以</a:t>
            </a:r>
            <a:r>
              <a:rPr lang="zh-CN" altLang="en-US" sz="2000" b="0" i="0" dirty="0">
                <a:solidFill>
                  <a:srgbClr val="000000"/>
                </a:solidFill>
                <a:effectLst/>
                <a:latin typeface="FZSSK--GBK1-00+ZIHHUL-16"/>
              </a:rPr>
              <a:t>不</a:t>
            </a:r>
            <a:r>
              <a:rPr lang="zh-CN" altLang="en-US" sz="2000" dirty="0">
                <a:solidFill>
                  <a:srgbClr val="000000"/>
                </a:solidFill>
                <a:latin typeface="FZSSK--GBK1-00+ZIHHUK-4"/>
              </a:rPr>
              <a:t>同</a:t>
            </a:r>
            <a:r>
              <a:rPr lang="zh-CN" altLang="en-US" sz="2000" b="0" i="0" dirty="0">
                <a:solidFill>
                  <a:srgbClr val="000000"/>
                </a:solidFill>
                <a:effectLst/>
                <a:latin typeface="FZSSK--GBK1-00+ZIHHUL-14"/>
              </a:rPr>
              <a:t>形式</a:t>
            </a:r>
            <a:r>
              <a:rPr lang="zh-CN" altLang="en-US" sz="2000" b="0" i="0" dirty="0">
                <a:solidFill>
                  <a:srgbClr val="000000"/>
                </a:solidFill>
                <a:effectLst/>
                <a:latin typeface="FZSSK--GBK1-00+ZIHHUK-4"/>
              </a:rPr>
              <a:t>的结</a:t>
            </a:r>
            <a:r>
              <a:rPr lang="zh-CN" altLang="en-US" sz="2000" b="0" i="0" dirty="0">
                <a:solidFill>
                  <a:srgbClr val="000000"/>
                </a:solidFill>
                <a:effectLst/>
                <a:latin typeface="FZSSK--GBK1-00+ZIHHUO-28"/>
              </a:rPr>
              <a:t>果</a:t>
            </a:r>
            <a:r>
              <a:rPr lang="zh-CN" altLang="en-US" sz="2000" b="0" i="0" dirty="0">
                <a:solidFill>
                  <a:srgbClr val="000000"/>
                </a:solidFill>
                <a:effectLst/>
                <a:latin typeface="FZSSK--GBK1-00+ZIHHUV-40"/>
              </a:rPr>
              <a:t>呈</a:t>
            </a:r>
            <a:r>
              <a:rPr lang="zh-CN" altLang="en-US" sz="2000" b="0" i="0" dirty="0">
                <a:solidFill>
                  <a:srgbClr val="000000"/>
                </a:solidFill>
                <a:effectLst/>
                <a:latin typeface="FZSSK--GBK1-00+ZIHHUL-16"/>
              </a:rPr>
              <a:t>现</a:t>
            </a:r>
            <a:r>
              <a:rPr lang="zh-CN" altLang="en-US" sz="2000" b="0" i="0" dirty="0">
                <a:solidFill>
                  <a:srgbClr val="000000"/>
                </a:solidFill>
                <a:effectLst/>
                <a:latin typeface="DY119+ZIHHX1-155"/>
              </a:rPr>
              <a:t>。</a:t>
            </a:r>
            <a:r>
              <a:rPr lang="zh-CN" altLang="en-US" sz="2000" dirty="0"/>
              <a:t> </a:t>
            </a:r>
            <a:br>
              <a:rPr lang="zh-CN" altLang="en-US" sz="2000" dirty="0"/>
            </a:br>
            <a:br>
              <a:rPr lang="zh-CN" altLang="en-US" sz="2000" dirty="0"/>
            </a:br>
            <a:endParaRPr lang="zh-CN" altLang="en-US" sz="2000" dirty="0"/>
          </a:p>
        </p:txBody>
      </p:sp>
      <p:pic>
        <p:nvPicPr>
          <p:cNvPr id="12" name="图片 11">
            <a:extLst>
              <a:ext uri="{FF2B5EF4-FFF2-40B4-BE49-F238E27FC236}">
                <a16:creationId xmlns:a16="http://schemas.microsoft.com/office/drawing/2014/main" id="{6763E497-8049-EEBB-6868-B1D42C3FC9A7}"/>
              </a:ext>
            </a:extLst>
          </p:cNvPr>
          <p:cNvPicPr>
            <a:picLocks noChangeAspect="1"/>
          </p:cNvPicPr>
          <p:nvPr/>
        </p:nvPicPr>
        <p:blipFill>
          <a:blip r:embed="rId6"/>
          <a:stretch>
            <a:fillRect/>
          </a:stretch>
        </p:blipFill>
        <p:spPr>
          <a:xfrm>
            <a:off x="1009601" y="2150373"/>
            <a:ext cx="2995634" cy="25574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744595"/>
            <a:ext cx="12201525" cy="3105150"/>
          </a:xfrm>
          <a:prstGeom prst="rect">
            <a:avLst/>
          </a:prstGeom>
        </p:spPr>
      </p:pic>
      <p:sp>
        <p:nvSpPr>
          <p:cNvPr id="5" name="文本框 4"/>
          <p:cNvSpPr txBox="1"/>
          <p:nvPr/>
        </p:nvSpPr>
        <p:spPr>
          <a:xfrm>
            <a:off x="1619250" y="1708770"/>
            <a:ext cx="4205521" cy="3153410"/>
          </a:xfrm>
          <a:prstGeom prst="rect">
            <a:avLst/>
          </a:prstGeom>
          <a:noFill/>
        </p:spPr>
        <p:txBody>
          <a:bodyPr wrap="square" rtlCol="0">
            <a:spAutoFit/>
          </a:bodyPr>
          <a:lstStyle/>
          <a:p>
            <a:pPr algn="ctr"/>
            <a:r>
              <a:rPr lang="en-US" altLang="zh-CN" sz="19900" b="1" dirty="0">
                <a:solidFill>
                  <a:srgbClr val="C00000"/>
                </a:solidFill>
                <a:latin typeface="微软雅黑" panose="020B0503020204020204" charset="-122"/>
                <a:ea typeface="微软雅黑" panose="020B0503020204020204" charset="-122"/>
                <a:cs typeface="Times New Roman" panose="02020603050405020304" pitchFamily="18" charset="0"/>
              </a:rPr>
              <a:t>02</a:t>
            </a:r>
          </a:p>
        </p:txBody>
      </p:sp>
      <p:sp>
        <p:nvSpPr>
          <p:cNvPr id="7" name="文本框 6"/>
          <p:cNvSpPr txBox="1"/>
          <p:nvPr/>
        </p:nvSpPr>
        <p:spPr>
          <a:xfrm>
            <a:off x="5669547" y="2889252"/>
            <a:ext cx="4663440" cy="768350"/>
          </a:xfrm>
          <a:prstGeom prst="rect">
            <a:avLst/>
          </a:prstGeom>
          <a:noFill/>
        </p:spPr>
        <p:txBody>
          <a:bodyPr wrap="square" rtlCol="0">
            <a:spAutoFit/>
          </a:bodyPr>
          <a:lstStyle/>
          <a:p>
            <a:r>
              <a:rPr lang="zh-CN" altLang="en-US" sz="4400" b="1" dirty="0">
                <a:solidFill>
                  <a:schemeClr val="tx1">
                    <a:lumMod val="85000"/>
                    <a:lumOff val="15000"/>
                  </a:schemeClr>
                </a:solidFill>
                <a:latin typeface="+mn-ea"/>
              </a:rPr>
              <a:t>评估方法</a:t>
            </a:r>
            <a:endParaRPr lang="en-US" altLang="zh-CN" sz="4400" b="1" dirty="0">
              <a:solidFill>
                <a:schemeClr val="tx1">
                  <a:lumMod val="85000"/>
                  <a:lumOff val="15000"/>
                </a:schemeClr>
              </a:solidFill>
              <a:latin typeface="+mn-ea"/>
            </a:endParaRPr>
          </a:p>
        </p:txBody>
      </p:sp>
      <p:grpSp>
        <p:nvGrpSpPr>
          <p:cNvPr id="15" name="组合 14"/>
          <p:cNvGrpSpPr/>
          <p:nvPr/>
        </p:nvGrpSpPr>
        <p:grpSpPr>
          <a:xfrm>
            <a:off x="5448457" y="3737683"/>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1947661" y="2950847"/>
            <a:ext cx="3230339" cy="645160"/>
          </a:xfrm>
          <a:prstGeom prst="rect">
            <a:avLst/>
          </a:prstGeom>
        </p:spPr>
        <p:txBody>
          <a:bodyPr wrap="square" rtlCol="0">
            <a:spAutoFit/>
          </a:bodyP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PART TWO</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 y="342379"/>
            <a:ext cx="2213256" cy="532822"/>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1010265" y="184785"/>
            <a:ext cx="984250" cy="84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pPr defTabSz="1219200">
              <a:defRPr/>
            </a:pPr>
            <a:fld id="{37D73C2F-8721-4177-BB6F-36765C32F100}" type="slidenum">
              <a:rPr lang="zh-CN" altLang="en-US" smtClean="0"/>
              <a:t>6</a:t>
            </a:fld>
            <a:endParaRPr lang="en-US" altLang="zh-CN" dirty="0"/>
          </a:p>
        </p:txBody>
      </p:sp>
      <p:grpSp>
        <p:nvGrpSpPr>
          <p:cNvPr id="53" name="组合 52"/>
          <p:cNvGrpSpPr/>
          <p:nvPr/>
        </p:nvGrpSpPr>
        <p:grpSpPr>
          <a:xfrm>
            <a:off x="162696" y="180621"/>
            <a:ext cx="11922624" cy="854076"/>
            <a:chOff x="269376" y="639726"/>
            <a:chExt cx="11922624" cy="854076"/>
          </a:xfrm>
        </p:grpSpPr>
        <p:cxnSp>
          <p:nvCxnSpPr>
            <p:cNvPr id="54" name="直接连接符 53"/>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6" name="Text Box 55"/>
            <p:cNvSpPr txBox="1">
              <a:spLocks noChangeArrowheads="1"/>
            </p:cNvSpPr>
            <p:nvPr/>
          </p:nvSpPr>
          <p:spPr bwMode="auto">
            <a:xfrm>
              <a:off x="1588698" y="744985"/>
              <a:ext cx="6509514"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评估方法</a:t>
              </a:r>
            </a:p>
          </p:txBody>
        </p:sp>
      </p:gr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450" y="5823529"/>
            <a:ext cx="2213256" cy="532822"/>
          </a:xfrm>
          <a:prstGeom prst="rect">
            <a:avLst/>
          </a:prstGeom>
          <a:effectLst>
            <a:outerShdw blurRad="50800" dist="38100" dir="5400000" algn="t" rotWithShape="0">
              <a:prstClr val="black">
                <a:alpha val="40000"/>
              </a:prstClr>
            </a:outerShdw>
          </a:effectLst>
        </p:spPr>
      </p:pic>
      <p:graphicFrame>
        <p:nvGraphicFramePr>
          <p:cNvPr id="2" name="图示 1">
            <a:extLst>
              <a:ext uri="{FF2B5EF4-FFF2-40B4-BE49-F238E27FC236}">
                <a16:creationId xmlns:a16="http://schemas.microsoft.com/office/drawing/2014/main" id="{38157276-BBCC-41CE-10E8-144FA52DEC15}"/>
              </a:ext>
            </a:extLst>
          </p:cNvPr>
          <p:cNvGraphicFramePr/>
          <p:nvPr>
            <p:extLst>
              <p:ext uri="{D42A27DB-BD31-4B8C-83A1-F6EECF244321}">
                <p14:modId xmlns:p14="http://schemas.microsoft.com/office/powerpoint/2010/main" val="1412281843"/>
              </p:ext>
            </p:extLst>
          </p:nvPr>
        </p:nvGraphicFramePr>
        <p:xfrm>
          <a:off x="766263" y="1287429"/>
          <a:ext cx="11178892"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4225641-9891-4A99-0EED-B22CC36AA17E}"/>
              </a:ext>
            </a:extLst>
          </p:cNvPr>
          <p:cNvGrpSpPr/>
          <p:nvPr/>
        </p:nvGrpSpPr>
        <p:grpSpPr>
          <a:xfrm>
            <a:off x="162696" y="180621"/>
            <a:ext cx="11922624" cy="854076"/>
            <a:chOff x="269376" y="639726"/>
            <a:chExt cx="11922624" cy="854076"/>
          </a:xfrm>
        </p:grpSpPr>
        <p:cxnSp>
          <p:nvCxnSpPr>
            <p:cNvPr id="3" name="直接连接符 2">
              <a:extLst>
                <a:ext uri="{FF2B5EF4-FFF2-40B4-BE49-F238E27FC236}">
                  <a16:creationId xmlns:a16="http://schemas.microsoft.com/office/drawing/2014/main" id="{16B52919-4369-E347-CA41-DB1159BE1CAE}"/>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532526D-D33C-D359-E755-6126D894081F}"/>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2D86B902-C8EE-6C9F-4715-0F2757782F5E}"/>
                </a:ext>
              </a:extLst>
            </p:cNvPr>
            <p:cNvSpPr txBox="1">
              <a:spLocks noChangeArrowheads="1"/>
            </p:cNvSpPr>
            <p:nvPr/>
          </p:nvSpPr>
          <p:spPr bwMode="auto">
            <a:xfrm>
              <a:off x="1588697" y="744985"/>
              <a:ext cx="7327131"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评估方法之以质量分数为评估结果</a:t>
              </a:r>
            </a:p>
          </p:txBody>
        </p:sp>
      </p:grpSp>
      <p:pic>
        <p:nvPicPr>
          <p:cNvPr id="7" name="图片 6">
            <a:extLst>
              <a:ext uri="{FF2B5EF4-FFF2-40B4-BE49-F238E27FC236}">
                <a16:creationId xmlns:a16="http://schemas.microsoft.com/office/drawing/2014/main" id="{641716BA-14C8-BE79-A560-3C13639FF0C0}"/>
              </a:ext>
            </a:extLst>
          </p:cNvPr>
          <p:cNvPicPr>
            <a:picLocks noChangeAspect="1"/>
          </p:cNvPicPr>
          <p:nvPr/>
        </p:nvPicPr>
        <p:blipFill>
          <a:blip r:embed="rId4"/>
          <a:stretch>
            <a:fillRect/>
          </a:stretch>
        </p:blipFill>
        <p:spPr>
          <a:xfrm>
            <a:off x="512791" y="2332629"/>
            <a:ext cx="4580804" cy="1783725"/>
          </a:xfrm>
          <a:prstGeom prst="rect">
            <a:avLst/>
          </a:prstGeom>
        </p:spPr>
      </p:pic>
      <p:sp>
        <p:nvSpPr>
          <p:cNvPr id="9" name="文本框 8">
            <a:extLst>
              <a:ext uri="{FF2B5EF4-FFF2-40B4-BE49-F238E27FC236}">
                <a16:creationId xmlns:a16="http://schemas.microsoft.com/office/drawing/2014/main" id="{AD88FAFA-865C-1C9F-5C59-6CB88246DB5C}"/>
              </a:ext>
            </a:extLst>
          </p:cNvPr>
          <p:cNvSpPr txBox="1"/>
          <p:nvPr/>
        </p:nvSpPr>
        <p:spPr>
          <a:xfrm>
            <a:off x="5457424" y="1931831"/>
            <a:ext cx="5161208" cy="2585323"/>
          </a:xfrm>
          <a:prstGeom prst="rect">
            <a:avLst/>
          </a:prstGeom>
          <a:noFill/>
        </p:spPr>
        <p:txBody>
          <a:bodyPr wrap="square">
            <a:spAutoFit/>
          </a:bodyPr>
          <a:lstStyle/>
          <a:p>
            <a:r>
              <a:rPr lang="zh-CN" altLang="en-US" sz="2400" b="0" i="0" dirty="0">
                <a:solidFill>
                  <a:srgbClr val="000000"/>
                </a:solidFill>
                <a:effectLst/>
                <a:latin typeface="FZSSK--GBK1-00+ZIHHUK-4"/>
              </a:rPr>
              <a:t>基</a:t>
            </a:r>
            <a:r>
              <a:rPr lang="zh-CN" altLang="en-US" sz="2400" b="0" i="0" dirty="0">
                <a:solidFill>
                  <a:srgbClr val="000000"/>
                </a:solidFill>
                <a:effectLst/>
                <a:latin typeface="FZSSK--GBK1-00+ZIHHUL-14"/>
              </a:rPr>
              <a:t>于</a:t>
            </a:r>
            <a:r>
              <a:rPr lang="zh-CN" altLang="en-US" sz="2400" b="0" i="0" dirty="0">
                <a:solidFill>
                  <a:srgbClr val="000000"/>
                </a:solidFill>
                <a:effectLst/>
                <a:latin typeface="FZSSK--GBK1-00+ZIHHUL-18"/>
              </a:rPr>
              <a:t>质</a:t>
            </a:r>
            <a:r>
              <a:rPr lang="zh-CN" altLang="en-US" sz="2400" b="0" i="0" dirty="0">
                <a:solidFill>
                  <a:srgbClr val="000000"/>
                </a:solidFill>
                <a:effectLst/>
                <a:latin typeface="FZSSK--GBK1-00+ZIHHUL-21"/>
              </a:rPr>
              <a:t>量</a:t>
            </a:r>
            <a:r>
              <a:rPr lang="zh-CN" altLang="en-US" sz="2400" b="0" i="0" dirty="0">
                <a:solidFill>
                  <a:srgbClr val="000000"/>
                </a:solidFill>
                <a:effectLst/>
                <a:latin typeface="FZSSK--GBK1-00+ZIHHUL-16"/>
              </a:rPr>
              <a:t>分</a:t>
            </a:r>
            <a:r>
              <a:rPr lang="zh-CN" altLang="en-US" sz="2400" b="0" i="0" dirty="0">
                <a:solidFill>
                  <a:srgbClr val="000000"/>
                </a:solidFill>
                <a:effectLst/>
                <a:latin typeface="FZSSK--GBK1-00+ZIHHUK-4"/>
              </a:rPr>
              <a:t>数的</a:t>
            </a:r>
            <a:r>
              <a:rPr lang="zh-CN" altLang="en-US" sz="2400" b="0" i="0" dirty="0">
                <a:solidFill>
                  <a:srgbClr val="000000"/>
                </a:solidFill>
                <a:effectLst/>
                <a:latin typeface="FZSSK--GBK1-00+ZIHHUO-28"/>
              </a:rPr>
              <a:t>评估</a:t>
            </a:r>
            <a:r>
              <a:rPr lang="zh-CN" altLang="en-US" sz="2400" b="0" i="0" dirty="0">
                <a:solidFill>
                  <a:srgbClr val="000000"/>
                </a:solidFill>
                <a:effectLst/>
                <a:latin typeface="FZSSK--GBK1-00+ZIHHUL-14"/>
              </a:rPr>
              <a:t>方</a:t>
            </a:r>
            <a:r>
              <a:rPr lang="zh-CN" altLang="en-US" sz="2400" b="0" i="0" dirty="0">
                <a:solidFill>
                  <a:srgbClr val="000000"/>
                </a:solidFill>
                <a:effectLst/>
                <a:latin typeface="FZSSK--GBK1-00+ZIHHUM-22"/>
              </a:rPr>
              <a:t>法</a:t>
            </a:r>
            <a:r>
              <a:rPr lang="zh-CN" altLang="en-US" sz="2400" b="0" i="0" dirty="0">
                <a:solidFill>
                  <a:srgbClr val="000000"/>
                </a:solidFill>
                <a:effectLst/>
                <a:latin typeface="FZSSK--GBK1-00+ZIHHUK-4"/>
              </a:rPr>
              <a:t>中</a:t>
            </a:r>
            <a:r>
              <a:rPr lang="zh-CN" altLang="en-US" sz="2400" b="0" i="0" dirty="0">
                <a:solidFill>
                  <a:srgbClr val="000000"/>
                </a:solidFill>
                <a:effectLst/>
                <a:latin typeface="DY122+ZIHHX2-158"/>
              </a:rPr>
              <a:t>，</a:t>
            </a:r>
            <a:r>
              <a:rPr lang="zh-CN" altLang="en-US" sz="2400" b="0" i="0" dirty="0">
                <a:solidFill>
                  <a:srgbClr val="000000"/>
                </a:solidFill>
                <a:effectLst/>
                <a:latin typeface="FZSSK--GBK1-00+ZIHHUL-17"/>
              </a:rPr>
              <a:t>对</a:t>
            </a:r>
            <a:r>
              <a:rPr lang="zh-CN" altLang="en-US" sz="2400" b="0" i="0" dirty="0">
                <a:solidFill>
                  <a:srgbClr val="000000"/>
                </a:solidFill>
                <a:effectLst/>
                <a:latin typeface="FZSSK--GBK1-00+ZIHHUL-14"/>
              </a:rPr>
              <a:t>于</a:t>
            </a:r>
            <a:r>
              <a:rPr lang="zh-CN" altLang="en-US" sz="2400" b="0" i="0" dirty="0">
                <a:solidFill>
                  <a:srgbClr val="000000"/>
                </a:solidFill>
                <a:effectLst/>
                <a:latin typeface="FZSSK--GBK1-00+ZIHHUL-17"/>
              </a:rPr>
              <a:t>待</a:t>
            </a:r>
            <a:r>
              <a:rPr lang="zh-CN" altLang="en-US" sz="2400" b="0" i="0" dirty="0">
                <a:solidFill>
                  <a:srgbClr val="000000"/>
                </a:solidFill>
                <a:effectLst/>
                <a:latin typeface="FZSSK--GBK1-00+ZIHHUO-28"/>
              </a:rPr>
              <a:t>评估</a:t>
            </a:r>
            <a:r>
              <a:rPr lang="zh-CN" altLang="en-US" sz="2400" b="0" i="0" dirty="0">
                <a:solidFill>
                  <a:srgbClr val="000000"/>
                </a:solidFill>
                <a:effectLst/>
                <a:latin typeface="FZSSK--GBK1-00+ZIHHUK-4"/>
              </a:rPr>
              <a:t>的</a:t>
            </a:r>
            <a:r>
              <a:rPr lang="zh-CN" altLang="en-US" sz="2400" b="0" i="0" dirty="0">
                <a:solidFill>
                  <a:srgbClr val="000000"/>
                </a:solidFill>
                <a:effectLst/>
                <a:latin typeface="FZSSK--GBK1-00+ZIHHUL-16"/>
              </a:rPr>
              <a:t>视</a:t>
            </a:r>
            <a:r>
              <a:rPr lang="zh-CN" altLang="en-US" sz="2400" b="0" i="0" dirty="0">
                <a:solidFill>
                  <a:srgbClr val="000000"/>
                </a:solidFill>
                <a:effectLst/>
                <a:latin typeface="FZSSK--GBK1-00+ZIHHUL-18"/>
              </a:rPr>
              <a:t>频</a:t>
            </a:r>
            <a:r>
              <a:rPr lang="zh-CN" altLang="en-US" sz="2400" b="0" i="0" dirty="0">
                <a:solidFill>
                  <a:srgbClr val="000000"/>
                </a:solidFill>
                <a:effectLst/>
                <a:latin typeface="DY122+ZIHHX2-158"/>
              </a:rPr>
              <a:t>，</a:t>
            </a:r>
            <a:r>
              <a:rPr lang="zh-CN" altLang="en-US" sz="2400" b="0" i="0" dirty="0">
                <a:solidFill>
                  <a:srgbClr val="000000"/>
                </a:solidFill>
                <a:effectLst/>
                <a:latin typeface="FZSSK--GBK1-00+ZIHHUL-16"/>
              </a:rPr>
              <a:t>首</a:t>
            </a:r>
            <a:r>
              <a:rPr lang="zh-CN" altLang="en-US" sz="2400" b="0" i="0" dirty="0">
                <a:solidFill>
                  <a:srgbClr val="000000"/>
                </a:solidFill>
                <a:effectLst/>
                <a:latin typeface="FZSSK--GBK1-00+ZIHHUL-14"/>
              </a:rPr>
              <a:t>先</a:t>
            </a:r>
            <a:r>
              <a:rPr lang="zh-CN" altLang="en-US" sz="2400" b="0" i="0" dirty="0">
                <a:solidFill>
                  <a:srgbClr val="000000"/>
                </a:solidFill>
                <a:effectLst/>
                <a:latin typeface="FZSSK--GBK1-00+ZIHHUL-18"/>
              </a:rPr>
              <a:t>将</a:t>
            </a:r>
            <a:r>
              <a:rPr lang="zh-CN" altLang="en-US" sz="2400" b="0" i="0" dirty="0">
                <a:solidFill>
                  <a:srgbClr val="000000"/>
                </a:solidFill>
                <a:effectLst/>
                <a:latin typeface="FZSSK--GBK1-00+ZIHHUL-16"/>
              </a:rPr>
              <a:t>视</a:t>
            </a:r>
            <a:r>
              <a:rPr lang="zh-CN" altLang="en-US" sz="2400" b="0" i="0" dirty="0">
                <a:solidFill>
                  <a:srgbClr val="000000"/>
                </a:solidFill>
                <a:effectLst/>
                <a:latin typeface="FZSSK--GBK1-00+ZIHHUL-18"/>
              </a:rPr>
              <a:t>频</a:t>
            </a:r>
            <a:r>
              <a:rPr lang="zh-CN" altLang="en-US" sz="2400" b="0" i="0" dirty="0">
                <a:solidFill>
                  <a:srgbClr val="000000"/>
                </a:solidFill>
                <a:effectLst/>
                <a:latin typeface="FZSSK--GBK1-00+ZIHHUL-16"/>
              </a:rPr>
              <a:t>分</a:t>
            </a:r>
            <a:r>
              <a:rPr lang="zh-CN" altLang="en-US" sz="2400" b="0" i="0" dirty="0">
                <a:solidFill>
                  <a:srgbClr val="000000"/>
                </a:solidFill>
                <a:effectLst/>
                <a:latin typeface="FZSSK--GBK1-00+ZIHHV1-93"/>
              </a:rPr>
              <a:t>割</a:t>
            </a:r>
            <a:r>
              <a:rPr lang="zh-CN" altLang="en-US" sz="2400" b="0" i="0" dirty="0">
                <a:solidFill>
                  <a:srgbClr val="000000"/>
                </a:solidFill>
                <a:effectLst/>
                <a:latin typeface="FZSSK--GBK1-00+ZIHHUL-14"/>
              </a:rPr>
              <a:t>成</a:t>
            </a:r>
            <a:r>
              <a:rPr lang="zh-CN" altLang="en-US" sz="2400" b="0" i="0" dirty="0">
                <a:solidFill>
                  <a:srgbClr val="000000"/>
                </a:solidFill>
                <a:effectLst/>
                <a:latin typeface="FZSSK--GBK1-00+ZIHHXJ-126"/>
              </a:rPr>
              <a:t>剪</a:t>
            </a:r>
            <a:r>
              <a:rPr lang="zh-CN" altLang="en-US" sz="2400" b="0" i="0" dirty="0">
                <a:solidFill>
                  <a:srgbClr val="000000"/>
                </a:solidFill>
                <a:effectLst/>
                <a:latin typeface="FZSSK--GBK1-00+ZIHHUU-31"/>
              </a:rPr>
              <a:t>辑</a:t>
            </a:r>
            <a:r>
              <a:rPr lang="zh-CN" altLang="en-US" sz="2400" b="0" i="0" dirty="0">
                <a:solidFill>
                  <a:srgbClr val="000000"/>
                </a:solidFill>
                <a:effectLst/>
                <a:latin typeface="FZSSK--GBK1-00+ZIHHUL-18"/>
              </a:rPr>
              <a:t>级</a:t>
            </a:r>
            <a:r>
              <a:rPr lang="zh-CN" altLang="en-US" sz="2400" b="0" i="0" dirty="0">
                <a:solidFill>
                  <a:srgbClr val="000000"/>
                </a:solidFill>
                <a:effectLst/>
                <a:latin typeface="FZSSK--GBK1-00+ZIHHUL-16"/>
              </a:rPr>
              <a:t>别或</a:t>
            </a:r>
            <a:r>
              <a:rPr lang="zh-CN" altLang="en-US" sz="2400" b="0" i="0" dirty="0">
                <a:solidFill>
                  <a:srgbClr val="000000"/>
                </a:solidFill>
                <a:effectLst/>
                <a:latin typeface="FZSSK--GBK1-00+ZIHHXJ-126"/>
              </a:rPr>
              <a:t>帧</a:t>
            </a:r>
            <a:r>
              <a:rPr lang="zh-CN" altLang="en-US" sz="2400" b="0" i="0" dirty="0">
                <a:solidFill>
                  <a:srgbClr val="000000"/>
                </a:solidFill>
                <a:effectLst/>
                <a:latin typeface="FZSSK--GBK1-00+ZIHHUL-18"/>
              </a:rPr>
              <a:t>级</a:t>
            </a:r>
            <a:r>
              <a:rPr lang="zh-CN" altLang="en-US" sz="2400" b="0" i="0" dirty="0">
                <a:solidFill>
                  <a:srgbClr val="000000"/>
                </a:solidFill>
                <a:effectLst/>
                <a:latin typeface="FZSSK--GBK1-00+ZIHHUL-16"/>
              </a:rPr>
              <a:t>别</a:t>
            </a:r>
            <a:r>
              <a:rPr lang="zh-CN" altLang="en-US" sz="2400" b="0" i="0" dirty="0">
                <a:solidFill>
                  <a:srgbClr val="000000"/>
                </a:solidFill>
                <a:effectLst/>
                <a:latin typeface="FZSSK--GBK1-00+ZIHHUK-4"/>
              </a:rPr>
              <a:t>的数</a:t>
            </a:r>
            <a:r>
              <a:rPr lang="zh-CN" altLang="en-US" sz="2400" b="0" i="0" dirty="0">
                <a:solidFill>
                  <a:srgbClr val="000000"/>
                </a:solidFill>
                <a:effectLst/>
                <a:latin typeface="FZSSK--GBK1-00+ZIHHUL-16"/>
              </a:rPr>
              <a:t>据</a:t>
            </a:r>
            <a:r>
              <a:rPr lang="zh-CN" altLang="en-US" sz="2400" b="0" i="0" dirty="0">
                <a:solidFill>
                  <a:srgbClr val="000000"/>
                </a:solidFill>
                <a:effectLst/>
                <a:latin typeface="DY122+ZIHHX2-158"/>
              </a:rPr>
              <a:t>，</a:t>
            </a:r>
            <a:r>
              <a:rPr lang="zh-CN" altLang="en-US" sz="2400" b="0" i="0" dirty="0">
                <a:solidFill>
                  <a:srgbClr val="000000"/>
                </a:solidFill>
                <a:effectLst/>
                <a:latin typeface="FZSSK--GBK1-00+ZIHHUK-4"/>
              </a:rPr>
              <a:t>然</a:t>
            </a:r>
            <a:r>
              <a:rPr lang="zh-CN" altLang="en-US" sz="2400" b="0" i="0" dirty="0">
                <a:solidFill>
                  <a:srgbClr val="000000"/>
                </a:solidFill>
                <a:effectLst/>
                <a:latin typeface="FZSSK--GBK1-00+ZIHHUL-17"/>
              </a:rPr>
              <a:t>后</a:t>
            </a:r>
            <a:r>
              <a:rPr lang="zh-CN" altLang="en-US" sz="2400" b="0" i="0" dirty="0">
                <a:solidFill>
                  <a:srgbClr val="000000"/>
                </a:solidFill>
                <a:effectLst/>
                <a:latin typeface="FZSSK--GBK1-00+ZIHHUK-4"/>
              </a:rPr>
              <a:t>通</a:t>
            </a:r>
            <a:r>
              <a:rPr lang="zh-CN" altLang="en-US" sz="2400" b="0" i="0" dirty="0">
                <a:solidFill>
                  <a:srgbClr val="000000"/>
                </a:solidFill>
                <a:effectLst/>
                <a:latin typeface="FZSSK--GBK1-00+ZIHHUL-18"/>
              </a:rPr>
              <a:t>过</a:t>
            </a:r>
            <a:r>
              <a:rPr lang="zh-CN" altLang="en-US" sz="2400" b="0" i="0" dirty="0">
                <a:solidFill>
                  <a:srgbClr val="000000"/>
                </a:solidFill>
                <a:effectLst/>
                <a:latin typeface="FZSSK--GBK1-00+ZIHHUL-14"/>
              </a:rPr>
              <a:t>特</a:t>
            </a:r>
            <a:r>
              <a:rPr lang="zh-CN" altLang="en-US" sz="2400" b="0" i="0" dirty="0">
                <a:solidFill>
                  <a:srgbClr val="000000"/>
                </a:solidFill>
                <a:effectLst/>
                <a:latin typeface="FZSSK--GBK1-00+ZIHHUL-17"/>
              </a:rPr>
              <a:t>征</a:t>
            </a:r>
            <a:r>
              <a:rPr lang="zh-CN" altLang="en-US" sz="2400" b="0" i="0" dirty="0">
                <a:solidFill>
                  <a:srgbClr val="000000"/>
                </a:solidFill>
                <a:effectLst/>
                <a:latin typeface="FZSSK--GBK1-00+ZIHHUK-4"/>
              </a:rPr>
              <a:t>提</a:t>
            </a:r>
            <a:r>
              <a:rPr lang="zh-CN" altLang="en-US" sz="2400" b="0" i="0" dirty="0">
                <a:solidFill>
                  <a:srgbClr val="000000"/>
                </a:solidFill>
                <a:effectLst/>
                <a:latin typeface="FZSSK--GBK1-00+ZIHHUO-28"/>
              </a:rPr>
              <a:t>取</a:t>
            </a:r>
            <a:r>
              <a:rPr lang="zh-CN" altLang="en-US" sz="2400" b="0" i="0" dirty="0">
                <a:solidFill>
                  <a:srgbClr val="000000"/>
                </a:solidFill>
                <a:effectLst/>
                <a:latin typeface="FZSSK--GBK1-00+ZIHHUL-14"/>
              </a:rPr>
              <a:t>模</a:t>
            </a:r>
            <a:r>
              <a:rPr lang="zh-CN" altLang="en-US" sz="2400" b="0" i="0" dirty="0">
                <a:solidFill>
                  <a:srgbClr val="000000"/>
                </a:solidFill>
                <a:effectLst/>
                <a:latin typeface="FZSSK--GBK1-00+ZIHHUL-21"/>
              </a:rPr>
              <a:t>块</a:t>
            </a:r>
            <a:r>
              <a:rPr lang="zh-CN" altLang="en-US" sz="2400" b="0" i="0" dirty="0">
                <a:solidFill>
                  <a:srgbClr val="000000"/>
                </a:solidFill>
                <a:effectLst/>
                <a:latin typeface="FZSSK--GBK1-00+ZIHHUK-4"/>
              </a:rPr>
              <a:t>计</a:t>
            </a:r>
            <a:r>
              <a:rPr lang="zh-CN" altLang="en-US" sz="2400" b="0" i="0" dirty="0">
                <a:solidFill>
                  <a:srgbClr val="000000"/>
                </a:solidFill>
                <a:effectLst/>
                <a:latin typeface="FZSSK--GBK1-00+ZIHHUL-18"/>
              </a:rPr>
              <a:t>算</a:t>
            </a:r>
            <a:r>
              <a:rPr lang="zh-CN" altLang="en-US" sz="2400" b="0" i="0" dirty="0">
                <a:solidFill>
                  <a:srgbClr val="000000"/>
                </a:solidFill>
                <a:effectLst/>
                <a:latin typeface="FZSSK--GBK1-00+ZIHHUK-4"/>
              </a:rPr>
              <a:t>动作</a:t>
            </a:r>
            <a:r>
              <a:rPr lang="zh-CN" altLang="en-US" sz="2400" b="0" i="0" dirty="0">
                <a:solidFill>
                  <a:srgbClr val="000000"/>
                </a:solidFill>
                <a:effectLst/>
                <a:latin typeface="FZSSK--GBK1-00+ZIHHUL-14"/>
              </a:rPr>
              <a:t>特</a:t>
            </a:r>
            <a:r>
              <a:rPr lang="zh-CN" altLang="en-US" sz="2400" b="0" i="0" dirty="0">
                <a:solidFill>
                  <a:srgbClr val="000000"/>
                </a:solidFill>
                <a:effectLst/>
                <a:latin typeface="FZSSK--GBK1-00+ZIHHUL-17"/>
              </a:rPr>
              <a:t>征</a:t>
            </a:r>
            <a:r>
              <a:rPr lang="zh-CN" altLang="en-US" sz="2400" b="0" i="0" dirty="0">
                <a:solidFill>
                  <a:srgbClr val="000000"/>
                </a:solidFill>
                <a:effectLst/>
                <a:latin typeface="DY122+ZIHHX2-158"/>
              </a:rPr>
              <a:t>，</a:t>
            </a:r>
            <a:r>
              <a:rPr lang="zh-CN" altLang="en-US" sz="2400" b="0" i="0" dirty="0">
                <a:solidFill>
                  <a:srgbClr val="000000"/>
                </a:solidFill>
                <a:effectLst/>
                <a:latin typeface="FZSSK--GBK1-00+ZIHHUL-18"/>
              </a:rPr>
              <a:t>将</a:t>
            </a:r>
            <a:r>
              <a:rPr lang="zh-CN" altLang="en-US" sz="2400" b="0" i="0" dirty="0">
                <a:solidFill>
                  <a:srgbClr val="000000"/>
                </a:solidFill>
                <a:effectLst/>
                <a:latin typeface="FZSSK--GBK1-00+ZIHHUL-14"/>
              </a:rPr>
              <a:t>特</a:t>
            </a:r>
            <a:r>
              <a:rPr lang="zh-CN" altLang="en-US" sz="2400" b="0" i="0" dirty="0">
                <a:solidFill>
                  <a:srgbClr val="000000"/>
                </a:solidFill>
                <a:effectLst/>
                <a:latin typeface="FZSSK--GBK1-00+ZIHHUL-17"/>
              </a:rPr>
              <a:t>征</a:t>
            </a:r>
            <a:r>
              <a:rPr lang="zh-CN" altLang="en-US" sz="2400" b="0" i="0" dirty="0">
                <a:solidFill>
                  <a:srgbClr val="000000"/>
                </a:solidFill>
                <a:effectLst/>
                <a:latin typeface="FZSSK--GBK1-00+ZIHHUK-4"/>
              </a:rPr>
              <a:t>作</a:t>
            </a:r>
            <a:r>
              <a:rPr lang="zh-CN" altLang="en-US" sz="2400" b="0" i="0" dirty="0">
                <a:solidFill>
                  <a:srgbClr val="000000"/>
                </a:solidFill>
                <a:effectLst/>
                <a:latin typeface="FZSSK--GBK1-00+ZIHHUL-14"/>
              </a:rPr>
              <a:t>为</a:t>
            </a:r>
            <a:r>
              <a:rPr lang="zh-CN" altLang="en-US" sz="2400" b="0" i="0" dirty="0">
                <a:solidFill>
                  <a:srgbClr val="000000"/>
                </a:solidFill>
                <a:effectLst/>
                <a:latin typeface="FZSSK--GBK1-00+ZIHHUV-40"/>
              </a:rPr>
              <a:t>回归</a:t>
            </a:r>
            <a:r>
              <a:rPr lang="zh-CN" altLang="en-US" sz="2400" b="0" i="0" dirty="0">
                <a:solidFill>
                  <a:srgbClr val="000000"/>
                </a:solidFill>
                <a:effectLst/>
                <a:latin typeface="FZSSK--GBK1-00+ZIHHUU-31"/>
              </a:rPr>
              <a:t>函</a:t>
            </a:r>
            <a:r>
              <a:rPr lang="zh-CN" altLang="en-US" sz="2400" b="0" i="0" dirty="0">
                <a:solidFill>
                  <a:srgbClr val="000000"/>
                </a:solidFill>
                <a:effectLst/>
                <a:latin typeface="FZSSK--GBK1-00+ZIHHUK-4"/>
              </a:rPr>
              <a:t>数的</a:t>
            </a:r>
            <a:r>
              <a:rPr lang="zh-CN" altLang="en-US" sz="2400" b="0" i="0" dirty="0">
                <a:solidFill>
                  <a:srgbClr val="000000"/>
                </a:solidFill>
                <a:effectLst/>
                <a:latin typeface="FZSSK--GBK1-00+ZIHHUL-14"/>
              </a:rPr>
              <a:t>输</a:t>
            </a:r>
            <a:r>
              <a:rPr lang="zh-CN" altLang="en-US" sz="2400" b="0" i="0" dirty="0">
                <a:solidFill>
                  <a:srgbClr val="000000"/>
                </a:solidFill>
                <a:effectLst/>
                <a:latin typeface="FZSSK--GBK1-00+ZIHHUK-4"/>
              </a:rPr>
              <a:t>入</a:t>
            </a:r>
            <a:r>
              <a:rPr lang="zh-CN" altLang="en-US" sz="2400" b="0" i="0" dirty="0">
                <a:solidFill>
                  <a:srgbClr val="000000"/>
                </a:solidFill>
                <a:effectLst/>
                <a:latin typeface="DY122+ZIHHX2-158"/>
              </a:rPr>
              <a:t>，</a:t>
            </a:r>
            <a:r>
              <a:rPr lang="zh-CN" altLang="en-US" sz="2400" b="0" i="0" dirty="0">
                <a:solidFill>
                  <a:srgbClr val="000000"/>
                </a:solidFill>
                <a:effectLst/>
                <a:latin typeface="FZSSK--GBK1-00+ZIHHUL-14"/>
              </a:rPr>
              <a:t>以得</a:t>
            </a:r>
            <a:r>
              <a:rPr lang="zh-CN" altLang="en-US" sz="2400" b="0" i="0" dirty="0">
                <a:solidFill>
                  <a:srgbClr val="000000"/>
                </a:solidFill>
                <a:effectLst/>
                <a:latin typeface="FZSSK--GBK1-00+ZIHHUK-4"/>
              </a:rPr>
              <a:t>到</a:t>
            </a:r>
            <a:r>
              <a:rPr lang="zh-CN" altLang="en-US" sz="2400" b="0" i="0" dirty="0">
                <a:solidFill>
                  <a:srgbClr val="000000"/>
                </a:solidFill>
                <a:effectLst/>
                <a:latin typeface="FZSSK--GBK1-00+ZIHHUL-18"/>
              </a:rPr>
              <a:t>质</a:t>
            </a:r>
            <a:r>
              <a:rPr lang="zh-CN" altLang="en-US" sz="2400" b="0" i="0" dirty="0">
                <a:solidFill>
                  <a:srgbClr val="000000"/>
                </a:solidFill>
                <a:effectLst/>
                <a:latin typeface="FZSSK--GBK1-00+ZIHHUL-21"/>
              </a:rPr>
              <a:t>量</a:t>
            </a:r>
            <a:r>
              <a:rPr lang="zh-CN" altLang="en-US" sz="2400" b="0" i="0" dirty="0">
                <a:solidFill>
                  <a:srgbClr val="000000"/>
                </a:solidFill>
                <a:effectLst/>
                <a:latin typeface="FZSSK--GBK1-00+ZIHHUO-28"/>
              </a:rPr>
              <a:t>评估</a:t>
            </a:r>
            <a:r>
              <a:rPr lang="zh-CN" altLang="en-US" sz="2400" b="0" i="0" dirty="0">
                <a:solidFill>
                  <a:srgbClr val="000000"/>
                </a:solidFill>
                <a:effectLst/>
                <a:latin typeface="FZSSK--GBK1-00+ZIHHUL-16"/>
              </a:rPr>
              <a:t>分</a:t>
            </a:r>
            <a:r>
              <a:rPr lang="zh-CN" altLang="en-US" sz="2400" b="0" i="0" dirty="0">
                <a:solidFill>
                  <a:srgbClr val="000000"/>
                </a:solidFill>
                <a:effectLst/>
                <a:latin typeface="FZSSK--GBK1-00+ZIHHUK-4"/>
              </a:rPr>
              <a:t>数</a:t>
            </a:r>
            <a:r>
              <a:rPr lang="zh-CN" altLang="en-US" sz="2400" b="0" i="0" dirty="0">
                <a:solidFill>
                  <a:srgbClr val="000000"/>
                </a:solidFill>
                <a:effectLst/>
                <a:latin typeface="DY122+ZIHHX2-158"/>
              </a:rPr>
              <a:t>。</a:t>
            </a:r>
            <a:r>
              <a:rPr lang="zh-CN" altLang="en-US" sz="2400" dirty="0"/>
              <a:t> </a:t>
            </a:r>
            <a:br>
              <a:rPr lang="zh-CN" altLang="en-US" dirty="0"/>
            </a:br>
            <a:endParaRPr lang="zh-CN" altLang="en-US" dirty="0"/>
          </a:p>
        </p:txBody>
      </p:sp>
    </p:spTree>
    <p:extLst>
      <p:ext uri="{BB962C8B-B14F-4D97-AF65-F5344CB8AC3E}">
        <p14:creationId xmlns:p14="http://schemas.microsoft.com/office/powerpoint/2010/main" val="106631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DB10405-A9ED-3895-F2EC-08ED26114746}"/>
              </a:ext>
            </a:extLst>
          </p:cNvPr>
          <p:cNvGrpSpPr/>
          <p:nvPr/>
        </p:nvGrpSpPr>
        <p:grpSpPr>
          <a:xfrm>
            <a:off x="162696" y="180621"/>
            <a:ext cx="11922624" cy="854076"/>
            <a:chOff x="269376" y="639726"/>
            <a:chExt cx="11922624" cy="854076"/>
          </a:xfrm>
        </p:grpSpPr>
        <p:cxnSp>
          <p:nvCxnSpPr>
            <p:cNvPr id="3" name="直接连接符 2">
              <a:extLst>
                <a:ext uri="{FF2B5EF4-FFF2-40B4-BE49-F238E27FC236}">
                  <a16:creationId xmlns:a16="http://schemas.microsoft.com/office/drawing/2014/main" id="{0D80F802-89C5-099E-10C2-D8C3C4E58EB6}"/>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E677796-BB38-9B44-0F24-16FDBB18707B}"/>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5" name="Text Box 55">
              <a:extLst>
                <a:ext uri="{FF2B5EF4-FFF2-40B4-BE49-F238E27FC236}">
                  <a16:creationId xmlns:a16="http://schemas.microsoft.com/office/drawing/2014/main" id="{EA7C30D4-9897-DDC8-CF86-C0C3579F0B7B}"/>
                </a:ext>
              </a:extLst>
            </p:cNvPr>
            <p:cNvSpPr txBox="1">
              <a:spLocks noChangeArrowheads="1"/>
            </p:cNvSpPr>
            <p:nvPr/>
          </p:nvSpPr>
          <p:spPr bwMode="auto">
            <a:xfrm>
              <a:off x="1588697" y="744985"/>
              <a:ext cx="7327131"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评估方法之以质量分数为评估结果</a:t>
              </a:r>
            </a:p>
          </p:txBody>
        </p:sp>
      </p:grpSp>
      <p:pic>
        <p:nvPicPr>
          <p:cNvPr id="7" name="图片 6">
            <a:extLst>
              <a:ext uri="{FF2B5EF4-FFF2-40B4-BE49-F238E27FC236}">
                <a16:creationId xmlns:a16="http://schemas.microsoft.com/office/drawing/2014/main" id="{6B97ED19-28B4-2149-06CF-DA5160D097FD}"/>
              </a:ext>
            </a:extLst>
          </p:cNvPr>
          <p:cNvPicPr>
            <a:picLocks noChangeAspect="1"/>
          </p:cNvPicPr>
          <p:nvPr/>
        </p:nvPicPr>
        <p:blipFill>
          <a:blip r:embed="rId5"/>
          <a:stretch>
            <a:fillRect/>
          </a:stretch>
        </p:blipFill>
        <p:spPr>
          <a:xfrm>
            <a:off x="0" y="1053124"/>
            <a:ext cx="8593128" cy="2543194"/>
          </a:xfrm>
          <a:prstGeom prst="rect">
            <a:avLst/>
          </a:prstGeom>
        </p:spPr>
      </p:pic>
      <p:graphicFrame>
        <p:nvGraphicFramePr>
          <p:cNvPr id="8" name="图示 7">
            <a:extLst>
              <a:ext uri="{FF2B5EF4-FFF2-40B4-BE49-F238E27FC236}">
                <a16:creationId xmlns:a16="http://schemas.microsoft.com/office/drawing/2014/main" id="{DEA9D27A-A0BF-509D-F2D5-7913020A9707}"/>
              </a:ext>
            </a:extLst>
          </p:cNvPr>
          <p:cNvGraphicFramePr/>
          <p:nvPr>
            <p:extLst>
              <p:ext uri="{D42A27DB-BD31-4B8C-83A1-F6EECF244321}">
                <p14:modId xmlns:p14="http://schemas.microsoft.com/office/powerpoint/2010/main" val="3521371357"/>
              </p:ext>
            </p:extLst>
          </p:nvPr>
        </p:nvGraphicFramePr>
        <p:xfrm>
          <a:off x="402824" y="3870883"/>
          <a:ext cx="4433193" cy="27093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文本框 8">
            <a:extLst>
              <a:ext uri="{FF2B5EF4-FFF2-40B4-BE49-F238E27FC236}">
                <a16:creationId xmlns:a16="http://schemas.microsoft.com/office/drawing/2014/main" id="{84A05514-045C-2F81-3EF5-A03515E8A516}"/>
              </a:ext>
            </a:extLst>
          </p:cNvPr>
          <p:cNvSpPr txBox="1"/>
          <p:nvPr/>
        </p:nvSpPr>
        <p:spPr>
          <a:xfrm>
            <a:off x="4776388" y="4200888"/>
            <a:ext cx="1648495" cy="369332"/>
          </a:xfrm>
          <a:prstGeom prst="rect">
            <a:avLst/>
          </a:prstGeom>
          <a:noFill/>
        </p:spPr>
        <p:txBody>
          <a:bodyPr wrap="square" rtlCol="0">
            <a:spAutoFit/>
          </a:bodyPr>
          <a:lstStyle/>
          <a:p>
            <a:r>
              <a:rPr lang="en-US" altLang="zh-CN" dirty="0"/>
              <a:t> </a:t>
            </a:r>
            <a:endParaRPr lang="zh-CN" altLang="en-US" dirty="0"/>
          </a:p>
        </p:txBody>
      </p:sp>
      <p:sp>
        <p:nvSpPr>
          <p:cNvPr id="10" name="矩形 9">
            <a:extLst>
              <a:ext uri="{FF2B5EF4-FFF2-40B4-BE49-F238E27FC236}">
                <a16:creationId xmlns:a16="http://schemas.microsoft.com/office/drawing/2014/main" id="{F759067F-0086-6195-6EAB-173D6D81B364}"/>
              </a:ext>
            </a:extLst>
          </p:cNvPr>
          <p:cNvSpPr/>
          <p:nvPr/>
        </p:nvSpPr>
        <p:spPr>
          <a:xfrm>
            <a:off x="4434571" y="3827413"/>
            <a:ext cx="1908691" cy="755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zh-CN" altLang="en-US" sz="1600" dirty="0"/>
              <a:t>该方法使用</a:t>
            </a:r>
            <a:r>
              <a:rPr lang="en-US" altLang="zh-CN" sz="1600" dirty="0"/>
              <a:t>3D</a:t>
            </a:r>
            <a:r>
              <a:rPr lang="zh-CN" altLang="en-US" sz="1600" dirty="0"/>
              <a:t>卷积神经网络结合</a:t>
            </a:r>
            <a:r>
              <a:rPr lang="en-US" altLang="zh-CN" sz="1600" dirty="0"/>
              <a:t>LSTM</a:t>
            </a:r>
            <a:r>
              <a:rPr lang="zh-CN" altLang="en-US" sz="1600" dirty="0"/>
              <a:t>网络结构</a:t>
            </a:r>
          </a:p>
        </p:txBody>
      </p:sp>
      <p:sp>
        <p:nvSpPr>
          <p:cNvPr id="11" name="箭头: 右 10">
            <a:extLst>
              <a:ext uri="{FF2B5EF4-FFF2-40B4-BE49-F238E27FC236}">
                <a16:creationId xmlns:a16="http://schemas.microsoft.com/office/drawing/2014/main" id="{8D649A63-378A-A7CC-535E-14079B65D906}"/>
              </a:ext>
            </a:extLst>
          </p:cNvPr>
          <p:cNvSpPr/>
          <p:nvPr/>
        </p:nvSpPr>
        <p:spPr>
          <a:xfrm>
            <a:off x="6399652" y="3985824"/>
            <a:ext cx="734095" cy="341477"/>
          </a:xfrm>
          <a:prstGeom prst="rightArrow">
            <a:avLst>
              <a:gd name="adj1" fmla="val 50000"/>
              <a:gd name="adj2" fmla="val 48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7A3E9B1-A56A-0E58-1A2B-CCEDCBA773C2}"/>
              </a:ext>
            </a:extLst>
          </p:cNvPr>
          <p:cNvSpPr/>
          <p:nvPr/>
        </p:nvSpPr>
        <p:spPr>
          <a:xfrm>
            <a:off x="7190137" y="3823166"/>
            <a:ext cx="2491226" cy="755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zh-CN" altLang="en-US" sz="1600" dirty="0"/>
              <a:t>在关注视频时空特征的同时，还能一定程度上避免时序信息的 丢失</a:t>
            </a:r>
          </a:p>
        </p:txBody>
      </p:sp>
      <p:sp>
        <p:nvSpPr>
          <p:cNvPr id="13" name="AutoShape 2">
            <a:extLst>
              <a:ext uri="{FF2B5EF4-FFF2-40B4-BE49-F238E27FC236}">
                <a16:creationId xmlns:a16="http://schemas.microsoft.com/office/drawing/2014/main" id="{5DD9A5FD-8EC8-0DCF-F8F2-E303AB54C4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图片 15">
            <a:extLst>
              <a:ext uri="{FF2B5EF4-FFF2-40B4-BE49-F238E27FC236}">
                <a16:creationId xmlns:a16="http://schemas.microsoft.com/office/drawing/2014/main" id="{364E9F82-B3E7-F694-A584-89E14D72CF13}"/>
              </a:ext>
            </a:extLst>
          </p:cNvPr>
          <p:cNvPicPr>
            <a:picLocks noChangeAspect="1"/>
          </p:cNvPicPr>
          <p:nvPr/>
        </p:nvPicPr>
        <p:blipFill>
          <a:blip r:embed="rId11"/>
          <a:stretch>
            <a:fillRect/>
          </a:stretch>
        </p:blipFill>
        <p:spPr>
          <a:xfrm>
            <a:off x="4356616" y="4632838"/>
            <a:ext cx="5998737" cy="2336883"/>
          </a:xfrm>
          <a:prstGeom prst="rect">
            <a:avLst/>
          </a:prstGeom>
        </p:spPr>
      </p:pic>
    </p:spTree>
    <p:extLst>
      <p:ext uri="{BB962C8B-B14F-4D97-AF65-F5344CB8AC3E}">
        <p14:creationId xmlns:p14="http://schemas.microsoft.com/office/powerpoint/2010/main" val="169862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1AB513A-D08C-D4D6-2B26-2D2C4FA8193B}"/>
              </a:ext>
            </a:extLst>
          </p:cNvPr>
          <p:cNvGrpSpPr/>
          <p:nvPr/>
        </p:nvGrpSpPr>
        <p:grpSpPr>
          <a:xfrm>
            <a:off x="220651" y="386683"/>
            <a:ext cx="11922624" cy="854076"/>
            <a:chOff x="269376" y="639726"/>
            <a:chExt cx="11922624" cy="854076"/>
          </a:xfrm>
        </p:grpSpPr>
        <p:cxnSp>
          <p:nvCxnSpPr>
            <p:cNvPr id="4" name="直接连接符 3">
              <a:extLst>
                <a:ext uri="{FF2B5EF4-FFF2-40B4-BE49-F238E27FC236}">
                  <a16:creationId xmlns:a16="http://schemas.microsoft.com/office/drawing/2014/main" id="{ACC820FC-B5EF-F880-D773-613CBB753C53}"/>
                </a:ext>
              </a:extLst>
            </p:cNvPr>
            <p:cNvCxnSpPr/>
            <p:nvPr/>
          </p:nvCxnSpPr>
          <p:spPr>
            <a:xfrm>
              <a:off x="1116281" y="1493802"/>
              <a:ext cx="11075719"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CA02322-64CC-6DBC-0BFB-952721397E44}"/>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9376" y="639726"/>
              <a:ext cx="1207135" cy="601345"/>
            </a:xfrm>
            <a:prstGeom prst="rect">
              <a:avLst/>
            </a:prstGeom>
            <a:solidFill>
              <a:srgbClr val="C00000">
                <a:alpha val="15000"/>
              </a:srgbClr>
            </a:solidFill>
            <a:effectLst>
              <a:outerShdw blurRad="76200" dir="13500000" sy="23000" kx="1200000" algn="br" rotWithShape="0">
                <a:prstClr val="black">
                  <a:alpha val="20000"/>
                </a:prstClr>
              </a:outerShdw>
              <a:softEdge rad="31750"/>
            </a:effectLst>
          </p:spPr>
        </p:pic>
        <p:sp>
          <p:nvSpPr>
            <p:cNvPr id="6" name="Text Box 55">
              <a:extLst>
                <a:ext uri="{FF2B5EF4-FFF2-40B4-BE49-F238E27FC236}">
                  <a16:creationId xmlns:a16="http://schemas.microsoft.com/office/drawing/2014/main" id="{A765C898-4EB5-D7A7-4CA2-98BFC67CFBC9}"/>
                </a:ext>
              </a:extLst>
            </p:cNvPr>
            <p:cNvSpPr txBox="1">
              <a:spLocks noChangeArrowheads="1"/>
            </p:cNvSpPr>
            <p:nvPr/>
          </p:nvSpPr>
          <p:spPr bwMode="auto">
            <a:xfrm>
              <a:off x="1588697" y="744985"/>
              <a:ext cx="7327131"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i="0" dirty="0">
                  <a:latin typeface="微软雅黑" panose="020B0503020204020204" charset="-122"/>
                  <a:ea typeface="微软雅黑" panose="020B0503020204020204" charset="-122"/>
                </a:rPr>
                <a:t>第二部分</a:t>
              </a:r>
              <a:r>
                <a:rPr lang="en-US" altLang="zh-CN" sz="2800" b="1" i="0" dirty="0">
                  <a:latin typeface="微软雅黑" panose="020B0503020204020204" charset="-122"/>
                  <a:ea typeface="微软雅黑" panose="020B0503020204020204" charset="-122"/>
                </a:rPr>
                <a:t> · </a:t>
              </a:r>
              <a:r>
                <a:rPr lang="zh-CN" altLang="en-US" sz="2800" b="1" i="0" dirty="0">
                  <a:latin typeface="微软雅黑" panose="020B0503020204020204" charset="-122"/>
                  <a:ea typeface="微软雅黑" panose="020B0503020204020204" charset="-122"/>
                </a:rPr>
                <a:t>评估方法之以质量分数为评估结果</a:t>
              </a:r>
            </a:p>
          </p:txBody>
        </p:sp>
      </p:grpSp>
      <p:pic>
        <p:nvPicPr>
          <p:cNvPr id="8" name="图片 7">
            <a:extLst>
              <a:ext uri="{FF2B5EF4-FFF2-40B4-BE49-F238E27FC236}">
                <a16:creationId xmlns:a16="http://schemas.microsoft.com/office/drawing/2014/main" id="{A242528D-3928-17F8-1307-CCF64504C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1830" y="1860538"/>
            <a:ext cx="8107251" cy="3954273"/>
          </a:xfrm>
          <a:prstGeom prst="rect">
            <a:avLst/>
          </a:prstGeom>
        </p:spPr>
      </p:pic>
    </p:spTree>
    <p:extLst>
      <p:ext uri="{BB962C8B-B14F-4D97-AF65-F5344CB8AC3E}">
        <p14:creationId xmlns:p14="http://schemas.microsoft.com/office/powerpoint/2010/main" val="32638432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IyNzgzYTRiZmZhZmJmODFlZWUxYjYyZTM3Zjc5N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TotalTime>
  <Words>1031</Words>
  <Application>Microsoft Office PowerPoint</Application>
  <PresentationFormat>宽屏</PresentationFormat>
  <Paragraphs>71</Paragraphs>
  <Slides>14</Slides>
  <Notes>5</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14</vt:i4>
      </vt:variant>
    </vt:vector>
  </HeadingPairs>
  <TitlesOfParts>
    <vt:vector size="39" baseType="lpstr">
      <vt:lpstr>宋体</vt:lpstr>
      <vt:lpstr>DY122+ZIHHX2-158</vt:lpstr>
      <vt:lpstr>DY119+ZIHHX1-155</vt:lpstr>
      <vt:lpstr>FZSSK--GBK1-00+ZIHHUM-22</vt:lpstr>
      <vt:lpstr>FZSSK--GBK1-00+ZIHHUL-16</vt:lpstr>
      <vt:lpstr>FZSSK--GBK1-00+ZIHHUM-26</vt:lpstr>
      <vt:lpstr>方正粗黑宋简体</vt:lpstr>
      <vt:lpstr>Times New Roman</vt:lpstr>
      <vt:lpstr>DY1+ZIHHUK-2</vt:lpstr>
      <vt:lpstr>FZSSK--GBK1-00+ZIHHXJ-126</vt:lpstr>
      <vt:lpstr>FZSSK--GBK1-00+ZIHHVI-74</vt:lpstr>
      <vt:lpstr>FZSSK--GBK1-00+ZIHHUV-40</vt:lpstr>
      <vt:lpstr>FZSSK--GBK1-00+ZIHHUK-4</vt:lpstr>
      <vt:lpstr>FZSSK--GBK1-00+ZIHHUL-21</vt:lpstr>
      <vt:lpstr>FZSSK--GBK1-00+ZIHHUU-31</vt:lpstr>
      <vt:lpstr>FZSSK--GBK1-00+ZIHHUL-18</vt:lpstr>
      <vt:lpstr>FZSSK--GBK1-00+ZIHHUL-14</vt:lpstr>
      <vt:lpstr>FZSSK--GBK1-00+ZIHHV1-93</vt:lpstr>
      <vt:lpstr>Arial</vt:lpstr>
      <vt:lpstr>微软雅黑</vt:lpstr>
      <vt:lpstr>FZSSK--GBK1-00+ZIHHUL-17</vt:lpstr>
      <vt:lpstr>Calibri</vt:lpstr>
      <vt:lpstr>DY131+ZIHHX3-168</vt:lpstr>
      <vt:lpstr>FZSSK--GBK1-00+ZIHHUO-28</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任 祝显</cp:lastModifiedBy>
  <cp:revision>11</cp:revision>
  <dcterms:created xsi:type="dcterms:W3CDTF">2022-04-29T13:09:00Z</dcterms:created>
  <dcterms:modified xsi:type="dcterms:W3CDTF">2023-04-24T14:00:02Z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1929C36C57334A56ADC7B33E2082F1C3</vt:lpwstr>
  </property>
  <property fmtid="{D5CDD505-2E9C-101B-9397-08002B2CF9AE}" pid="3" name="KSOProductBuildVer">
    <vt:lpwstr>2052-11.1.0.11691</vt:lpwstr>
  </property>
</Properties>
</file>